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2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E2A689-1751-4196-A943-8F9F6FC3CCB1}" type="doc">
      <dgm:prSet loTypeId="urn:microsoft.com/office/officeart/2005/8/layout/process5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25C0ED2-9770-4BA8-A421-C9794C1AE21E}">
      <dgm:prSet phldrT="[Text]"/>
      <dgm:spPr/>
      <dgm:t>
        <a:bodyPr/>
        <a:lstStyle/>
        <a:p>
          <a:r>
            <a:rPr lang="en-US" dirty="0" err="1" smtClean="0"/>
            <a:t>Penyelidikan</a:t>
          </a:r>
          <a:r>
            <a:rPr lang="en-US" dirty="0" smtClean="0"/>
            <a:t>/</a:t>
          </a:r>
        </a:p>
        <a:p>
          <a:r>
            <a:rPr lang="en-US" dirty="0" err="1" smtClean="0"/>
            <a:t>Penyidikan</a:t>
          </a:r>
          <a:r>
            <a:rPr lang="en-US" dirty="0" smtClean="0"/>
            <a:t> </a:t>
          </a:r>
        </a:p>
        <a:p>
          <a:r>
            <a:rPr lang="en-US" dirty="0" err="1" smtClean="0"/>
            <a:t>Kepolisian</a:t>
          </a:r>
          <a:endParaRPr lang="en-US" dirty="0"/>
        </a:p>
      </dgm:t>
    </dgm:pt>
    <dgm:pt modelId="{272D97FA-03AE-4712-999D-2856E884F944}" type="parTrans" cxnId="{9572FFAD-0B8B-44DC-AA9E-AFCD8588C6D0}">
      <dgm:prSet/>
      <dgm:spPr/>
      <dgm:t>
        <a:bodyPr/>
        <a:lstStyle/>
        <a:p>
          <a:endParaRPr lang="en-US"/>
        </a:p>
      </dgm:t>
    </dgm:pt>
    <dgm:pt modelId="{4C017AF0-4814-464D-97E5-82706F26A7E7}" type="sibTrans" cxnId="{9572FFAD-0B8B-44DC-AA9E-AFCD8588C6D0}">
      <dgm:prSet/>
      <dgm:spPr/>
      <dgm:t>
        <a:bodyPr/>
        <a:lstStyle/>
        <a:p>
          <a:endParaRPr lang="en-US"/>
        </a:p>
      </dgm:t>
    </dgm:pt>
    <dgm:pt modelId="{7C309BBB-93FB-4816-9F07-0760E5D89903}">
      <dgm:prSet phldrT="[Text]"/>
      <dgm:spPr/>
      <dgm:t>
        <a:bodyPr/>
        <a:lstStyle/>
        <a:p>
          <a:r>
            <a:rPr lang="en-US" dirty="0" err="1" smtClean="0"/>
            <a:t>Penuntutan</a:t>
          </a:r>
          <a:endParaRPr lang="en-US" dirty="0" smtClean="0"/>
        </a:p>
        <a:p>
          <a:r>
            <a:rPr lang="en-US" dirty="0" err="1" smtClean="0"/>
            <a:t>Kejaksaan</a:t>
          </a:r>
          <a:endParaRPr lang="en-US" dirty="0"/>
        </a:p>
      </dgm:t>
    </dgm:pt>
    <dgm:pt modelId="{59F0BBA4-2547-4E3D-8FFC-4DE22AA4CE58}" type="parTrans" cxnId="{BD445069-D9C9-4022-BB37-F9F12F6E8F1A}">
      <dgm:prSet/>
      <dgm:spPr/>
      <dgm:t>
        <a:bodyPr/>
        <a:lstStyle/>
        <a:p>
          <a:endParaRPr lang="en-US"/>
        </a:p>
      </dgm:t>
    </dgm:pt>
    <dgm:pt modelId="{F6EFD57A-06E8-46E4-A60F-AD0E3B890977}" type="sibTrans" cxnId="{BD445069-D9C9-4022-BB37-F9F12F6E8F1A}">
      <dgm:prSet/>
      <dgm:spPr/>
      <dgm:t>
        <a:bodyPr/>
        <a:lstStyle/>
        <a:p>
          <a:endParaRPr lang="en-US"/>
        </a:p>
      </dgm:t>
    </dgm:pt>
    <dgm:pt modelId="{D85F700D-0B2B-4F71-8514-7387676CF6E3}">
      <dgm:prSet phldrT="[Text]"/>
      <dgm:spPr/>
      <dgm:t>
        <a:bodyPr/>
        <a:lstStyle/>
        <a:p>
          <a:r>
            <a:rPr lang="en-US" dirty="0" err="1" smtClean="0"/>
            <a:t>Persidangan</a:t>
          </a:r>
          <a:endParaRPr lang="en-US" dirty="0" smtClean="0"/>
        </a:p>
        <a:p>
          <a:r>
            <a:rPr lang="en-US" dirty="0" err="1" smtClean="0"/>
            <a:t>Pengadilan</a:t>
          </a:r>
          <a:endParaRPr lang="en-US" dirty="0"/>
        </a:p>
      </dgm:t>
    </dgm:pt>
    <dgm:pt modelId="{29BDCDF9-EEC5-473A-9F69-A12724B1BEE7}" type="parTrans" cxnId="{C57C4EB1-F906-4919-B450-2FD896FBB3B6}">
      <dgm:prSet/>
      <dgm:spPr/>
      <dgm:t>
        <a:bodyPr/>
        <a:lstStyle/>
        <a:p>
          <a:endParaRPr lang="en-US"/>
        </a:p>
      </dgm:t>
    </dgm:pt>
    <dgm:pt modelId="{ABFB754C-0325-48EF-8C3D-DBE396F3A175}" type="sibTrans" cxnId="{C57C4EB1-F906-4919-B450-2FD896FBB3B6}">
      <dgm:prSet/>
      <dgm:spPr/>
      <dgm:t>
        <a:bodyPr/>
        <a:lstStyle/>
        <a:p>
          <a:endParaRPr lang="en-US"/>
        </a:p>
      </dgm:t>
    </dgm:pt>
    <dgm:pt modelId="{0B448F30-FA26-4E3C-A8C2-AA5DBBFF4C78}">
      <dgm:prSet phldrT="[Text]"/>
      <dgm:spPr/>
      <dgm:t>
        <a:bodyPr/>
        <a:lstStyle/>
        <a:p>
          <a:r>
            <a:rPr lang="en-US" dirty="0" smtClean="0"/>
            <a:t>Banding</a:t>
          </a:r>
          <a:endParaRPr lang="en-US" dirty="0"/>
        </a:p>
      </dgm:t>
    </dgm:pt>
    <dgm:pt modelId="{4492BFA8-2554-4915-91E7-676344058E74}" type="parTrans" cxnId="{CBC17161-9D36-4A30-89CF-23206E720CF4}">
      <dgm:prSet/>
      <dgm:spPr/>
      <dgm:t>
        <a:bodyPr/>
        <a:lstStyle/>
        <a:p>
          <a:endParaRPr lang="en-US"/>
        </a:p>
      </dgm:t>
    </dgm:pt>
    <dgm:pt modelId="{41C5C7B4-24B1-4414-8295-ECB985FF2287}" type="sibTrans" cxnId="{CBC17161-9D36-4A30-89CF-23206E720CF4}">
      <dgm:prSet/>
      <dgm:spPr/>
      <dgm:t>
        <a:bodyPr/>
        <a:lstStyle/>
        <a:p>
          <a:endParaRPr lang="en-US"/>
        </a:p>
      </dgm:t>
    </dgm:pt>
    <dgm:pt modelId="{4079A897-F6FF-435C-AA1F-477B5412F2F0}">
      <dgm:prSet phldrT="[Text]"/>
      <dgm:spPr/>
      <dgm:t>
        <a:bodyPr/>
        <a:lstStyle/>
        <a:p>
          <a:r>
            <a:rPr lang="en-US" dirty="0" err="1" smtClean="0"/>
            <a:t>Kasasi</a:t>
          </a:r>
          <a:endParaRPr lang="en-US" dirty="0"/>
        </a:p>
      </dgm:t>
    </dgm:pt>
    <dgm:pt modelId="{4F9DC943-34D6-422C-BEB2-ACE7451F5D24}" type="parTrans" cxnId="{CB8EC802-A7E9-46AB-AF69-5045ED75D330}">
      <dgm:prSet/>
      <dgm:spPr/>
      <dgm:t>
        <a:bodyPr/>
        <a:lstStyle/>
        <a:p>
          <a:endParaRPr lang="en-US"/>
        </a:p>
      </dgm:t>
    </dgm:pt>
    <dgm:pt modelId="{9E37EAB8-F08E-4DB4-B082-C7F36FED5DA9}" type="sibTrans" cxnId="{CB8EC802-A7E9-46AB-AF69-5045ED75D330}">
      <dgm:prSet/>
      <dgm:spPr/>
      <dgm:t>
        <a:bodyPr/>
        <a:lstStyle/>
        <a:p>
          <a:endParaRPr lang="en-US"/>
        </a:p>
      </dgm:t>
    </dgm:pt>
    <dgm:pt modelId="{8C04B236-472C-4FAF-BF08-ABFC6B918806}">
      <dgm:prSet/>
      <dgm:spPr/>
      <dgm:t>
        <a:bodyPr/>
        <a:lstStyle/>
        <a:p>
          <a:r>
            <a:rPr lang="en-US" dirty="0" err="1" smtClean="0"/>
            <a:t>Peninjauan</a:t>
          </a:r>
          <a:r>
            <a:rPr lang="en-US" dirty="0" smtClean="0"/>
            <a:t> </a:t>
          </a:r>
          <a:r>
            <a:rPr lang="en-US" dirty="0" err="1" smtClean="0"/>
            <a:t>Kembali</a:t>
          </a:r>
          <a:endParaRPr lang="en-US" dirty="0"/>
        </a:p>
      </dgm:t>
    </dgm:pt>
    <dgm:pt modelId="{EB1E9771-E77D-4D31-877C-4A627CBE59A2}" type="parTrans" cxnId="{71AD6373-ECC1-433E-A9F3-D0AE74177E4B}">
      <dgm:prSet/>
      <dgm:spPr/>
      <dgm:t>
        <a:bodyPr/>
        <a:lstStyle/>
        <a:p>
          <a:endParaRPr lang="en-US"/>
        </a:p>
      </dgm:t>
    </dgm:pt>
    <dgm:pt modelId="{504A5448-6856-4CBE-B2AD-1104D0E35D66}" type="sibTrans" cxnId="{71AD6373-ECC1-433E-A9F3-D0AE74177E4B}">
      <dgm:prSet/>
      <dgm:spPr/>
      <dgm:t>
        <a:bodyPr/>
        <a:lstStyle/>
        <a:p>
          <a:endParaRPr lang="en-US"/>
        </a:p>
      </dgm:t>
    </dgm:pt>
    <dgm:pt modelId="{4A81CCC6-B2A9-4715-957E-571826EF2B41}" type="pres">
      <dgm:prSet presAssocID="{98E2A689-1751-4196-A943-8F9F6FC3CC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7C21866-8329-48AB-A4E0-C9A6B10BD504}" type="pres">
      <dgm:prSet presAssocID="{725C0ED2-9770-4BA8-A421-C9794C1AE21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FC3BFE-FC46-4ACD-B68F-BB8EB052BD71}" type="pres">
      <dgm:prSet presAssocID="{4C017AF0-4814-464D-97E5-82706F26A7E7}" presName="sibTrans" presStyleLbl="sibTrans2D1" presStyleIdx="0" presStyleCnt="5"/>
      <dgm:spPr/>
      <dgm:t>
        <a:bodyPr/>
        <a:lstStyle/>
        <a:p>
          <a:endParaRPr lang="id-ID"/>
        </a:p>
      </dgm:t>
    </dgm:pt>
    <dgm:pt modelId="{9AB3384A-A863-49E8-A6FB-F0FCC8B369B3}" type="pres">
      <dgm:prSet presAssocID="{4C017AF0-4814-464D-97E5-82706F26A7E7}" presName="connectorText" presStyleLbl="sibTrans2D1" presStyleIdx="0" presStyleCnt="5"/>
      <dgm:spPr/>
      <dgm:t>
        <a:bodyPr/>
        <a:lstStyle/>
        <a:p>
          <a:endParaRPr lang="id-ID"/>
        </a:p>
      </dgm:t>
    </dgm:pt>
    <dgm:pt modelId="{4A422F4C-19A6-4972-8DA0-64033C00C7B4}" type="pres">
      <dgm:prSet presAssocID="{7C309BBB-93FB-4816-9F07-0760E5D8990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57B17BD-F1BA-4CBE-95DF-CC92CBD51012}" type="pres">
      <dgm:prSet presAssocID="{F6EFD57A-06E8-46E4-A60F-AD0E3B890977}" presName="sibTrans" presStyleLbl="sibTrans2D1" presStyleIdx="1" presStyleCnt="5"/>
      <dgm:spPr/>
      <dgm:t>
        <a:bodyPr/>
        <a:lstStyle/>
        <a:p>
          <a:endParaRPr lang="id-ID"/>
        </a:p>
      </dgm:t>
    </dgm:pt>
    <dgm:pt modelId="{C0A667FF-7107-4903-9AB2-FB5EB7E4C025}" type="pres">
      <dgm:prSet presAssocID="{F6EFD57A-06E8-46E4-A60F-AD0E3B890977}" presName="connectorText" presStyleLbl="sibTrans2D1" presStyleIdx="1" presStyleCnt="5"/>
      <dgm:spPr/>
      <dgm:t>
        <a:bodyPr/>
        <a:lstStyle/>
        <a:p>
          <a:endParaRPr lang="id-ID"/>
        </a:p>
      </dgm:t>
    </dgm:pt>
    <dgm:pt modelId="{BAE597C6-31C1-4FAA-8477-DC4C1E11D51E}" type="pres">
      <dgm:prSet presAssocID="{D85F700D-0B2B-4F71-8514-7387676CF6E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C3F62B0-CF5D-4D8C-A0B2-F415A896A833}" type="pres">
      <dgm:prSet presAssocID="{ABFB754C-0325-48EF-8C3D-DBE396F3A175}" presName="sibTrans" presStyleLbl="sibTrans2D1" presStyleIdx="2" presStyleCnt="5"/>
      <dgm:spPr/>
      <dgm:t>
        <a:bodyPr/>
        <a:lstStyle/>
        <a:p>
          <a:endParaRPr lang="id-ID"/>
        </a:p>
      </dgm:t>
    </dgm:pt>
    <dgm:pt modelId="{BFA9BDAA-F421-48B5-B78B-55AD433056F7}" type="pres">
      <dgm:prSet presAssocID="{ABFB754C-0325-48EF-8C3D-DBE396F3A175}" presName="connectorText" presStyleLbl="sibTrans2D1" presStyleIdx="2" presStyleCnt="5"/>
      <dgm:spPr/>
      <dgm:t>
        <a:bodyPr/>
        <a:lstStyle/>
        <a:p>
          <a:endParaRPr lang="id-ID"/>
        </a:p>
      </dgm:t>
    </dgm:pt>
    <dgm:pt modelId="{966A2C76-114D-4A86-97F8-51B1BB344A36}" type="pres">
      <dgm:prSet presAssocID="{0B448F30-FA26-4E3C-A8C2-AA5DBBFF4C7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7C83F38-2404-48EC-A7D9-D9ECF2C26946}" type="pres">
      <dgm:prSet presAssocID="{41C5C7B4-24B1-4414-8295-ECB985FF2287}" presName="sibTrans" presStyleLbl="sibTrans2D1" presStyleIdx="3" presStyleCnt="5"/>
      <dgm:spPr/>
      <dgm:t>
        <a:bodyPr/>
        <a:lstStyle/>
        <a:p>
          <a:endParaRPr lang="id-ID"/>
        </a:p>
      </dgm:t>
    </dgm:pt>
    <dgm:pt modelId="{BB574110-89BA-47D6-A8A0-F57943B5D453}" type="pres">
      <dgm:prSet presAssocID="{41C5C7B4-24B1-4414-8295-ECB985FF2287}" presName="connectorText" presStyleLbl="sibTrans2D1" presStyleIdx="3" presStyleCnt="5"/>
      <dgm:spPr/>
      <dgm:t>
        <a:bodyPr/>
        <a:lstStyle/>
        <a:p>
          <a:endParaRPr lang="id-ID"/>
        </a:p>
      </dgm:t>
    </dgm:pt>
    <dgm:pt modelId="{4866895D-8018-4582-BB49-8742AAD0F392}" type="pres">
      <dgm:prSet presAssocID="{4079A897-F6FF-435C-AA1F-477B5412F2F0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859DCD-FF56-4123-A48E-4BC4EFAAFA50}" type="pres">
      <dgm:prSet presAssocID="{9E37EAB8-F08E-4DB4-B082-C7F36FED5DA9}" presName="sibTrans" presStyleLbl="sibTrans2D1" presStyleIdx="4" presStyleCnt="5"/>
      <dgm:spPr/>
      <dgm:t>
        <a:bodyPr/>
        <a:lstStyle/>
        <a:p>
          <a:endParaRPr lang="id-ID"/>
        </a:p>
      </dgm:t>
    </dgm:pt>
    <dgm:pt modelId="{3B04B2FA-850E-4ABB-A340-40A16726BBCF}" type="pres">
      <dgm:prSet presAssocID="{9E37EAB8-F08E-4DB4-B082-C7F36FED5DA9}" presName="connectorText" presStyleLbl="sibTrans2D1" presStyleIdx="4" presStyleCnt="5"/>
      <dgm:spPr/>
      <dgm:t>
        <a:bodyPr/>
        <a:lstStyle/>
        <a:p>
          <a:endParaRPr lang="id-ID"/>
        </a:p>
      </dgm:t>
    </dgm:pt>
    <dgm:pt modelId="{85B0D2E4-5648-4D14-A905-026E781639E2}" type="pres">
      <dgm:prSet presAssocID="{8C04B236-472C-4FAF-BF08-ABFC6B91880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6693D7-D4BD-4A94-89CE-89B8D0BF76AF}" type="presOf" srcId="{0B448F30-FA26-4E3C-A8C2-AA5DBBFF4C78}" destId="{966A2C76-114D-4A86-97F8-51B1BB344A36}" srcOrd="0" destOrd="0" presId="urn:microsoft.com/office/officeart/2005/8/layout/process5"/>
    <dgm:cxn modelId="{99FE4AFF-6FC5-4914-832C-D4DE1CEE9BB7}" type="presOf" srcId="{4C017AF0-4814-464D-97E5-82706F26A7E7}" destId="{33FC3BFE-FC46-4ACD-B68F-BB8EB052BD71}" srcOrd="0" destOrd="0" presId="urn:microsoft.com/office/officeart/2005/8/layout/process5"/>
    <dgm:cxn modelId="{10F07B65-047F-4953-B553-0EAAC73DC314}" type="presOf" srcId="{F6EFD57A-06E8-46E4-A60F-AD0E3B890977}" destId="{C0A667FF-7107-4903-9AB2-FB5EB7E4C025}" srcOrd="1" destOrd="0" presId="urn:microsoft.com/office/officeart/2005/8/layout/process5"/>
    <dgm:cxn modelId="{71AD6373-ECC1-433E-A9F3-D0AE74177E4B}" srcId="{98E2A689-1751-4196-A943-8F9F6FC3CCB1}" destId="{8C04B236-472C-4FAF-BF08-ABFC6B918806}" srcOrd="5" destOrd="0" parTransId="{EB1E9771-E77D-4D31-877C-4A627CBE59A2}" sibTransId="{504A5448-6856-4CBE-B2AD-1104D0E35D66}"/>
    <dgm:cxn modelId="{BD445069-D9C9-4022-BB37-F9F12F6E8F1A}" srcId="{98E2A689-1751-4196-A943-8F9F6FC3CCB1}" destId="{7C309BBB-93FB-4816-9F07-0760E5D89903}" srcOrd="1" destOrd="0" parTransId="{59F0BBA4-2547-4E3D-8FFC-4DE22AA4CE58}" sibTransId="{F6EFD57A-06E8-46E4-A60F-AD0E3B890977}"/>
    <dgm:cxn modelId="{508E75DD-9768-485F-828D-27F22C0ABFEE}" type="presOf" srcId="{F6EFD57A-06E8-46E4-A60F-AD0E3B890977}" destId="{857B17BD-F1BA-4CBE-95DF-CC92CBD51012}" srcOrd="0" destOrd="0" presId="urn:microsoft.com/office/officeart/2005/8/layout/process5"/>
    <dgm:cxn modelId="{E71DCBF7-B2AB-4080-A5C3-2868E5D2CF5D}" type="presOf" srcId="{725C0ED2-9770-4BA8-A421-C9794C1AE21E}" destId="{67C21866-8329-48AB-A4E0-C9A6B10BD504}" srcOrd="0" destOrd="0" presId="urn:microsoft.com/office/officeart/2005/8/layout/process5"/>
    <dgm:cxn modelId="{690C113A-A507-4E2A-965E-A835BCC9418F}" type="presOf" srcId="{8C04B236-472C-4FAF-BF08-ABFC6B918806}" destId="{85B0D2E4-5648-4D14-A905-026E781639E2}" srcOrd="0" destOrd="0" presId="urn:microsoft.com/office/officeart/2005/8/layout/process5"/>
    <dgm:cxn modelId="{9572FFAD-0B8B-44DC-AA9E-AFCD8588C6D0}" srcId="{98E2A689-1751-4196-A943-8F9F6FC3CCB1}" destId="{725C0ED2-9770-4BA8-A421-C9794C1AE21E}" srcOrd="0" destOrd="0" parTransId="{272D97FA-03AE-4712-999D-2856E884F944}" sibTransId="{4C017AF0-4814-464D-97E5-82706F26A7E7}"/>
    <dgm:cxn modelId="{BED69BEB-CB60-4193-B9CB-C252575EB1FA}" type="presOf" srcId="{4079A897-F6FF-435C-AA1F-477B5412F2F0}" destId="{4866895D-8018-4582-BB49-8742AAD0F392}" srcOrd="0" destOrd="0" presId="urn:microsoft.com/office/officeart/2005/8/layout/process5"/>
    <dgm:cxn modelId="{3603F34A-4DD4-4133-A0AF-29AD111B3337}" type="presOf" srcId="{ABFB754C-0325-48EF-8C3D-DBE396F3A175}" destId="{8C3F62B0-CF5D-4D8C-A0B2-F415A896A833}" srcOrd="0" destOrd="0" presId="urn:microsoft.com/office/officeart/2005/8/layout/process5"/>
    <dgm:cxn modelId="{A2547461-6AC8-430A-9F7A-1C6FFA26A149}" type="presOf" srcId="{9E37EAB8-F08E-4DB4-B082-C7F36FED5DA9}" destId="{3B04B2FA-850E-4ABB-A340-40A16726BBCF}" srcOrd="1" destOrd="0" presId="urn:microsoft.com/office/officeart/2005/8/layout/process5"/>
    <dgm:cxn modelId="{35AEAFCD-0BB1-43AB-972E-560A80BFC97B}" type="presOf" srcId="{41C5C7B4-24B1-4414-8295-ECB985FF2287}" destId="{BB574110-89BA-47D6-A8A0-F57943B5D453}" srcOrd="1" destOrd="0" presId="urn:microsoft.com/office/officeart/2005/8/layout/process5"/>
    <dgm:cxn modelId="{A9859103-DF80-4555-B6CE-165934DB6238}" type="presOf" srcId="{98E2A689-1751-4196-A943-8F9F6FC3CCB1}" destId="{4A81CCC6-B2A9-4715-957E-571826EF2B41}" srcOrd="0" destOrd="0" presId="urn:microsoft.com/office/officeart/2005/8/layout/process5"/>
    <dgm:cxn modelId="{FF2178E8-1129-4FDA-BE5D-93FE69B11A7F}" type="presOf" srcId="{7C309BBB-93FB-4816-9F07-0760E5D89903}" destId="{4A422F4C-19A6-4972-8DA0-64033C00C7B4}" srcOrd="0" destOrd="0" presId="urn:microsoft.com/office/officeart/2005/8/layout/process5"/>
    <dgm:cxn modelId="{0B6D0EBE-F490-407D-A1F4-6D430764FBEF}" type="presOf" srcId="{D85F700D-0B2B-4F71-8514-7387676CF6E3}" destId="{BAE597C6-31C1-4FAA-8477-DC4C1E11D51E}" srcOrd="0" destOrd="0" presId="urn:microsoft.com/office/officeart/2005/8/layout/process5"/>
    <dgm:cxn modelId="{8405E42E-0A53-4574-AAD7-AF574DE4C282}" type="presOf" srcId="{41C5C7B4-24B1-4414-8295-ECB985FF2287}" destId="{D7C83F38-2404-48EC-A7D9-D9ECF2C26946}" srcOrd="0" destOrd="0" presId="urn:microsoft.com/office/officeart/2005/8/layout/process5"/>
    <dgm:cxn modelId="{CBC17161-9D36-4A30-89CF-23206E720CF4}" srcId="{98E2A689-1751-4196-A943-8F9F6FC3CCB1}" destId="{0B448F30-FA26-4E3C-A8C2-AA5DBBFF4C78}" srcOrd="3" destOrd="0" parTransId="{4492BFA8-2554-4915-91E7-676344058E74}" sibTransId="{41C5C7B4-24B1-4414-8295-ECB985FF2287}"/>
    <dgm:cxn modelId="{8139D89B-56D6-4F7B-8075-F142B0A2F5BF}" type="presOf" srcId="{4C017AF0-4814-464D-97E5-82706F26A7E7}" destId="{9AB3384A-A863-49E8-A6FB-F0FCC8B369B3}" srcOrd="1" destOrd="0" presId="urn:microsoft.com/office/officeart/2005/8/layout/process5"/>
    <dgm:cxn modelId="{3219B299-5029-4853-A053-66F33C97A787}" type="presOf" srcId="{9E37EAB8-F08E-4DB4-B082-C7F36FED5DA9}" destId="{33859DCD-FF56-4123-A48E-4BC4EFAAFA50}" srcOrd="0" destOrd="0" presId="urn:microsoft.com/office/officeart/2005/8/layout/process5"/>
    <dgm:cxn modelId="{C57C4EB1-F906-4919-B450-2FD896FBB3B6}" srcId="{98E2A689-1751-4196-A943-8F9F6FC3CCB1}" destId="{D85F700D-0B2B-4F71-8514-7387676CF6E3}" srcOrd="2" destOrd="0" parTransId="{29BDCDF9-EEC5-473A-9F69-A12724B1BEE7}" sibTransId="{ABFB754C-0325-48EF-8C3D-DBE396F3A175}"/>
    <dgm:cxn modelId="{0E3CDD07-FE89-496E-BB29-EEB4F9542FCA}" type="presOf" srcId="{ABFB754C-0325-48EF-8C3D-DBE396F3A175}" destId="{BFA9BDAA-F421-48B5-B78B-55AD433056F7}" srcOrd="1" destOrd="0" presId="urn:microsoft.com/office/officeart/2005/8/layout/process5"/>
    <dgm:cxn modelId="{CB8EC802-A7E9-46AB-AF69-5045ED75D330}" srcId="{98E2A689-1751-4196-A943-8F9F6FC3CCB1}" destId="{4079A897-F6FF-435C-AA1F-477B5412F2F0}" srcOrd="4" destOrd="0" parTransId="{4F9DC943-34D6-422C-BEB2-ACE7451F5D24}" sibTransId="{9E37EAB8-F08E-4DB4-B082-C7F36FED5DA9}"/>
    <dgm:cxn modelId="{75D09E78-4CF3-4615-BE04-440108C79538}" type="presParOf" srcId="{4A81CCC6-B2A9-4715-957E-571826EF2B41}" destId="{67C21866-8329-48AB-A4E0-C9A6B10BD504}" srcOrd="0" destOrd="0" presId="urn:microsoft.com/office/officeart/2005/8/layout/process5"/>
    <dgm:cxn modelId="{63BA5658-E824-43B7-9C2D-3B3116114049}" type="presParOf" srcId="{4A81CCC6-B2A9-4715-957E-571826EF2B41}" destId="{33FC3BFE-FC46-4ACD-B68F-BB8EB052BD71}" srcOrd="1" destOrd="0" presId="urn:microsoft.com/office/officeart/2005/8/layout/process5"/>
    <dgm:cxn modelId="{288EFB04-C002-4737-AA19-4AFC09F9986D}" type="presParOf" srcId="{33FC3BFE-FC46-4ACD-B68F-BB8EB052BD71}" destId="{9AB3384A-A863-49E8-A6FB-F0FCC8B369B3}" srcOrd="0" destOrd="0" presId="urn:microsoft.com/office/officeart/2005/8/layout/process5"/>
    <dgm:cxn modelId="{D74B303C-D023-4268-9FD4-8603CB493694}" type="presParOf" srcId="{4A81CCC6-B2A9-4715-957E-571826EF2B41}" destId="{4A422F4C-19A6-4972-8DA0-64033C00C7B4}" srcOrd="2" destOrd="0" presId="urn:microsoft.com/office/officeart/2005/8/layout/process5"/>
    <dgm:cxn modelId="{71E01422-FA90-4B1D-9F23-EE90B5E25BB0}" type="presParOf" srcId="{4A81CCC6-B2A9-4715-957E-571826EF2B41}" destId="{857B17BD-F1BA-4CBE-95DF-CC92CBD51012}" srcOrd="3" destOrd="0" presId="urn:microsoft.com/office/officeart/2005/8/layout/process5"/>
    <dgm:cxn modelId="{5659A683-B60E-45B4-8023-8E2563BFB872}" type="presParOf" srcId="{857B17BD-F1BA-4CBE-95DF-CC92CBD51012}" destId="{C0A667FF-7107-4903-9AB2-FB5EB7E4C025}" srcOrd="0" destOrd="0" presId="urn:microsoft.com/office/officeart/2005/8/layout/process5"/>
    <dgm:cxn modelId="{87136C2A-965E-460B-9D9F-E109DC12A966}" type="presParOf" srcId="{4A81CCC6-B2A9-4715-957E-571826EF2B41}" destId="{BAE597C6-31C1-4FAA-8477-DC4C1E11D51E}" srcOrd="4" destOrd="0" presId="urn:microsoft.com/office/officeart/2005/8/layout/process5"/>
    <dgm:cxn modelId="{5BC7AD2F-233F-452D-9397-232760FFC858}" type="presParOf" srcId="{4A81CCC6-B2A9-4715-957E-571826EF2B41}" destId="{8C3F62B0-CF5D-4D8C-A0B2-F415A896A833}" srcOrd="5" destOrd="0" presId="urn:microsoft.com/office/officeart/2005/8/layout/process5"/>
    <dgm:cxn modelId="{E4178B0E-2404-43EC-96DE-07D542AD3682}" type="presParOf" srcId="{8C3F62B0-CF5D-4D8C-A0B2-F415A896A833}" destId="{BFA9BDAA-F421-48B5-B78B-55AD433056F7}" srcOrd="0" destOrd="0" presId="urn:microsoft.com/office/officeart/2005/8/layout/process5"/>
    <dgm:cxn modelId="{8C0AF4F3-F7E7-44C9-B1D3-27454924DA4A}" type="presParOf" srcId="{4A81CCC6-B2A9-4715-957E-571826EF2B41}" destId="{966A2C76-114D-4A86-97F8-51B1BB344A36}" srcOrd="6" destOrd="0" presId="urn:microsoft.com/office/officeart/2005/8/layout/process5"/>
    <dgm:cxn modelId="{753F5299-70AB-4E46-8774-F30310210972}" type="presParOf" srcId="{4A81CCC6-B2A9-4715-957E-571826EF2B41}" destId="{D7C83F38-2404-48EC-A7D9-D9ECF2C26946}" srcOrd="7" destOrd="0" presId="urn:microsoft.com/office/officeart/2005/8/layout/process5"/>
    <dgm:cxn modelId="{314E0A88-C55F-463C-8996-5565C2342122}" type="presParOf" srcId="{D7C83F38-2404-48EC-A7D9-D9ECF2C26946}" destId="{BB574110-89BA-47D6-A8A0-F57943B5D453}" srcOrd="0" destOrd="0" presId="urn:microsoft.com/office/officeart/2005/8/layout/process5"/>
    <dgm:cxn modelId="{E921168B-5794-492E-8474-09A67903AAEA}" type="presParOf" srcId="{4A81CCC6-B2A9-4715-957E-571826EF2B41}" destId="{4866895D-8018-4582-BB49-8742AAD0F392}" srcOrd="8" destOrd="0" presId="urn:microsoft.com/office/officeart/2005/8/layout/process5"/>
    <dgm:cxn modelId="{9B96A1E4-B069-4C9A-B186-AC903B924303}" type="presParOf" srcId="{4A81CCC6-B2A9-4715-957E-571826EF2B41}" destId="{33859DCD-FF56-4123-A48E-4BC4EFAAFA50}" srcOrd="9" destOrd="0" presId="urn:microsoft.com/office/officeart/2005/8/layout/process5"/>
    <dgm:cxn modelId="{45D407D0-47F2-4BED-9AAB-827F48515F2C}" type="presParOf" srcId="{33859DCD-FF56-4123-A48E-4BC4EFAAFA50}" destId="{3B04B2FA-850E-4ABB-A340-40A16726BBCF}" srcOrd="0" destOrd="0" presId="urn:microsoft.com/office/officeart/2005/8/layout/process5"/>
    <dgm:cxn modelId="{E01620C6-E7A4-4600-AFEE-FF2B7A9C1C08}" type="presParOf" srcId="{4A81CCC6-B2A9-4715-957E-571826EF2B41}" destId="{85B0D2E4-5648-4D14-A905-026E781639E2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9F42C4-A336-4489-BDD5-B59C81E1A365}" type="doc">
      <dgm:prSet loTypeId="urn:microsoft.com/office/officeart/2005/8/layout/process5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ADB2A2F-AE82-4C08-B617-5A400FC3FDB7}">
      <dgm:prSet phldrT="[Text]"/>
      <dgm:spPr/>
      <dgm:t>
        <a:bodyPr/>
        <a:lstStyle/>
        <a:p>
          <a:r>
            <a:rPr lang="en-US" dirty="0" err="1" smtClean="0"/>
            <a:t>Mediasi</a:t>
          </a:r>
          <a:r>
            <a:rPr lang="en-US" dirty="0" smtClean="0"/>
            <a:t> </a:t>
          </a:r>
          <a:endParaRPr lang="en-US" dirty="0"/>
        </a:p>
      </dgm:t>
    </dgm:pt>
    <dgm:pt modelId="{500EE38F-6FDF-4F18-9B8D-82C3DE728D84}" type="parTrans" cxnId="{227BCA5C-3F43-4DDA-9FE6-83817EF49F1F}">
      <dgm:prSet/>
      <dgm:spPr/>
      <dgm:t>
        <a:bodyPr/>
        <a:lstStyle/>
        <a:p>
          <a:endParaRPr lang="en-US"/>
        </a:p>
      </dgm:t>
    </dgm:pt>
    <dgm:pt modelId="{78CABAB5-D993-46FF-9A74-1362F285CC54}" type="sibTrans" cxnId="{227BCA5C-3F43-4DDA-9FE6-83817EF49F1F}">
      <dgm:prSet/>
      <dgm:spPr/>
      <dgm:t>
        <a:bodyPr/>
        <a:lstStyle/>
        <a:p>
          <a:endParaRPr lang="en-US"/>
        </a:p>
      </dgm:t>
    </dgm:pt>
    <dgm:pt modelId="{8C18E2F4-C573-4EFB-A540-FACAA64D8A6A}">
      <dgm:prSet phldrT="[Text]"/>
      <dgm:spPr/>
      <dgm:t>
        <a:bodyPr/>
        <a:lstStyle/>
        <a:p>
          <a:r>
            <a:rPr lang="en-US" dirty="0" err="1" smtClean="0"/>
            <a:t>Persidangan</a:t>
          </a:r>
          <a:endParaRPr lang="en-US" dirty="0"/>
        </a:p>
      </dgm:t>
    </dgm:pt>
    <dgm:pt modelId="{CBBB4027-F22C-4339-A194-20C20CC9A62D}" type="parTrans" cxnId="{ECB0F28F-0D14-4EE1-8DD6-5B30A1C93018}">
      <dgm:prSet/>
      <dgm:spPr/>
      <dgm:t>
        <a:bodyPr/>
        <a:lstStyle/>
        <a:p>
          <a:endParaRPr lang="en-US"/>
        </a:p>
      </dgm:t>
    </dgm:pt>
    <dgm:pt modelId="{70D87A09-D318-4F55-8FF5-8D6B27A641FB}" type="sibTrans" cxnId="{ECB0F28F-0D14-4EE1-8DD6-5B30A1C93018}">
      <dgm:prSet/>
      <dgm:spPr/>
      <dgm:t>
        <a:bodyPr/>
        <a:lstStyle/>
        <a:p>
          <a:endParaRPr lang="en-US"/>
        </a:p>
      </dgm:t>
    </dgm:pt>
    <dgm:pt modelId="{452CF34E-AEDB-48C5-844F-BDAD8B62277A}">
      <dgm:prSet phldrT="[Text]"/>
      <dgm:spPr/>
      <dgm:t>
        <a:bodyPr/>
        <a:lstStyle/>
        <a:p>
          <a:r>
            <a:rPr lang="en-US" dirty="0" smtClean="0"/>
            <a:t>Banding</a:t>
          </a:r>
          <a:endParaRPr lang="en-US" dirty="0"/>
        </a:p>
      </dgm:t>
    </dgm:pt>
    <dgm:pt modelId="{15E343A1-DD1F-404E-B497-CD9254B5D6A7}" type="parTrans" cxnId="{CBF14CBA-22AB-4EBC-8AB6-66328F72A1F6}">
      <dgm:prSet/>
      <dgm:spPr/>
      <dgm:t>
        <a:bodyPr/>
        <a:lstStyle/>
        <a:p>
          <a:endParaRPr lang="en-US"/>
        </a:p>
      </dgm:t>
    </dgm:pt>
    <dgm:pt modelId="{120A2053-1478-4AA5-A7C8-D12150C14A21}" type="sibTrans" cxnId="{CBF14CBA-22AB-4EBC-8AB6-66328F72A1F6}">
      <dgm:prSet/>
      <dgm:spPr/>
      <dgm:t>
        <a:bodyPr/>
        <a:lstStyle/>
        <a:p>
          <a:endParaRPr lang="en-US"/>
        </a:p>
      </dgm:t>
    </dgm:pt>
    <dgm:pt modelId="{873A5420-8B63-498F-AFFE-86ACA20BF9E8}">
      <dgm:prSet phldrT="[Text]"/>
      <dgm:spPr/>
      <dgm:t>
        <a:bodyPr/>
        <a:lstStyle/>
        <a:p>
          <a:r>
            <a:rPr lang="en-US" dirty="0" err="1" smtClean="0"/>
            <a:t>Kasasi</a:t>
          </a:r>
          <a:endParaRPr lang="en-US" dirty="0"/>
        </a:p>
      </dgm:t>
    </dgm:pt>
    <dgm:pt modelId="{A21CA231-8852-415D-AF5C-6F98F329BA1B}" type="parTrans" cxnId="{D05B1497-DADC-4D07-90F1-5C21ABAFF121}">
      <dgm:prSet/>
      <dgm:spPr/>
      <dgm:t>
        <a:bodyPr/>
        <a:lstStyle/>
        <a:p>
          <a:endParaRPr lang="en-US"/>
        </a:p>
      </dgm:t>
    </dgm:pt>
    <dgm:pt modelId="{03ECD9A3-3E95-4308-AD9E-DAC721374676}" type="sibTrans" cxnId="{D05B1497-DADC-4D07-90F1-5C21ABAFF121}">
      <dgm:prSet/>
      <dgm:spPr/>
      <dgm:t>
        <a:bodyPr/>
        <a:lstStyle/>
        <a:p>
          <a:endParaRPr lang="en-US"/>
        </a:p>
      </dgm:t>
    </dgm:pt>
    <dgm:pt modelId="{2DC41FC9-E109-404E-8F52-1302D22B467E}">
      <dgm:prSet phldrT="[Text]"/>
      <dgm:spPr/>
      <dgm:t>
        <a:bodyPr/>
        <a:lstStyle/>
        <a:p>
          <a:r>
            <a:rPr lang="en-US" dirty="0" err="1" smtClean="0"/>
            <a:t>Peninjauan</a:t>
          </a:r>
          <a:endParaRPr lang="en-US" dirty="0" smtClean="0"/>
        </a:p>
        <a:p>
          <a:r>
            <a:rPr lang="en-US" dirty="0" err="1" smtClean="0"/>
            <a:t>Kembali</a:t>
          </a:r>
          <a:endParaRPr lang="en-US" dirty="0"/>
        </a:p>
      </dgm:t>
    </dgm:pt>
    <dgm:pt modelId="{B15C780F-D012-4FFD-AF05-3AB87B7B10A1}" type="parTrans" cxnId="{7B762CB8-5AA0-46F7-A78F-040C3EF84E28}">
      <dgm:prSet/>
      <dgm:spPr/>
      <dgm:t>
        <a:bodyPr/>
        <a:lstStyle/>
        <a:p>
          <a:endParaRPr lang="en-US"/>
        </a:p>
      </dgm:t>
    </dgm:pt>
    <dgm:pt modelId="{19A64AE8-1D78-479E-8CCC-EB70F3EC719F}" type="sibTrans" cxnId="{7B762CB8-5AA0-46F7-A78F-040C3EF84E28}">
      <dgm:prSet/>
      <dgm:spPr/>
      <dgm:t>
        <a:bodyPr/>
        <a:lstStyle/>
        <a:p>
          <a:endParaRPr lang="en-US"/>
        </a:p>
      </dgm:t>
    </dgm:pt>
    <dgm:pt modelId="{CB078E23-5968-4B3D-9650-D6B7AAB0F3D9}">
      <dgm:prSet/>
      <dgm:spPr/>
      <dgm:t>
        <a:bodyPr/>
        <a:lstStyle/>
        <a:p>
          <a:r>
            <a:rPr lang="en-US" dirty="0" err="1" smtClean="0"/>
            <a:t>Eksekusi</a:t>
          </a:r>
          <a:endParaRPr lang="en-US" dirty="0"/>
        </a:p>
      </dgm:t>
    </dgm:pt>
    <dgm:pt modelId="{DEDE1237-7514-4E7D-B534-D7CA790199E0}" type="parTrans" cxnId="{84EE3319-4A21-4AD2-BA28-E9EE20640DD3}">
      <dgm:prSet/>
      <dgm:spPr/>
      <dgm:t>
        <a:bodyPr/>
        <a:lstStyle/>
        <a:p>
          <a:endParaRPr lang="en-US"/>
        </a:p>
      </dgm:t>
    </dgm:pt>
    <dgm:pt modelId="{167A5CF6-5776-473C-B3A4-6D3B2E4CA57E}" type="sibTrans" cxnId="{84EE3319-4A21-4AD2-BA28-E9EE20640DD3}">
      <dgm:prSet/>
      <dgm:spPr/>
      <dgm:t>
        <a:bodyPr/>
        <a:lstStyle/>
        <a:p>
          <a:endParaRPr lang="en-US"/>
        </a:p>
      </dgm:t>
    </dgm:pt>
    <dgm:pt modelId="{0CAF0B60-347F-423D-8C60-14929C4CA2AB}">
      <dgm:prSet/>
      <dgm:spPr/>
      <dgm:t>
        <a:bodyPr/>
        <a:lstStyle/>
        <a:p>
          <a:r>
            <a:rPr lang="en-US" dirty="0" err="1" smtClean="0"/>
            <a:t>Gugatan</a:t>
          </a:r>
          <a:endParaRPr lang="en-US" dirty="0"/>
        </a:p>
      </dgm:t>
    </dgm:pt>
    <dgm:pt modelId="{2A09F276-127A-4638-BDD6-9A4BD16E06C4}" type="parTrans" cxnId="{EFF60B32-D713-43EA-8778-7A002DCAE228}">
      <dgm:prSet/>
      <dgm:spPr/>
      <dgm:t>
        <a:bodyPr/>
        <a:lstStyle/>
        <a:p>
          <a:endParaRPr lang="en-US"/>
        </a:p>
      </dgm:t>
    </dgm:pt>
    <dgm:pt modelId="{1DFD3EB2-212D-411C-96F2-C63D21C38414}" type="sibTrans" cxnId="{EFF60B32-D713-43EA-8778-7A002DCAE228}">
      <dgm:prSet/>
      <dgm:spPr/>
      <dgm:t>
        <a:bodyPr/>
        <a:lstStyle/>
        <a:p>
          <a:endParaRPr lang="en-US"/>
        </a:p>
      </dgm:t>
    </dgm:pt>
    <dgm:pt modelId="{BC25C3B9-5430-4663-ACF5-AAC579C28E86}" type="pres">
      <dgm:prSet presAssocID="{529F42C4-A336-4489-BDD5-B59C81E1A36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A91E934-8E8F-4454-A691-06D2B4D12FC5}" type="pres">
      <dgm:prSet presAssocID="{0CAF0B60-347F-423D-8C60-14929C4CA2A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572E6BB-E2ED-4576-A4D4-C9FB57C598BA}" type="pres">
      <dgm:prSet presAssocID="{1DFD3EB2-212D-411C-96F2-C63D21C38414}" presName="sibTrans" presStyleLbl="sibTrans2D1" presStyleIdx="0" presStyleCnt="6"/>
      <dgm:spPr/>
      <dgm:t>
        <a:bodyPr/>
        <a:lstStyle/>
        <a:p>
          <a:endParaRPr lang="id-ID"/>
        </a:p>
      </dgm:t>
    </dgm:pt>
    <dgm:pt modelId="{C576C23C-3E12-4380-8CC6-383CF5E10B49}" type="pres">
      <dgm:prSet presAssocID="{1DFD3EB2-212D-411C-96F2-C63D21C38414}" presName="connectorText" presStyleLbl="sibTrans2D1" presStyleIdx="0" presStyleCnt="6"/>
      <dgm:spPr/>
      <dgm:t>
        <a:bodyPr/>
        <a:lstStyle/>
        <a:p>
          <a:endParaRPr lang="id-ID"/>
        </a:p>
      </dgm:t>
    </dgm:pt>
    <dgm:pt modelId="{B58D0AC1-FE52-4FB7-8D10-EA9B24615C91}" type="pres">
      <dgm:prSet presAssocID="{7ADB2A2F-AE82-4C08-B617-5A400FC3FDB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A7B1A3E-0565-400E-8B1F-8E41608D3191}" type="pres">
      <dgm:prSet presAssocID="{78CABAB5-D993-46FF-9A74-1362F285CC54}" presName="sibTrans" presStyleLbl="sibTrans2D1" presStyleIdx="1" presStyleCnt="6"/>
      <dgm:spPr/>
      <dgm:t>
        <a:bodyPr/>
        <a:lstStyle/>
        <a:p>
          <a:endParaRPr lang="id-ID"/>
        </a:p>
      </dgm:t>
    </dgm:pt>
    <dgm:pt modelId="{40F2BC2A-894B-475B-B881-78315BB9F687}" type="pres">
      <dgm:prSet presAssocID="{78CABAB5-D993-46FF-9A74-1362F285CC54}" presName="connectorText" presStyleLbl="sibTrans2D1" presStyleIdx="1" presStyleCnt="6"/>
      <dgm:spPr/>
      <dgm:t>
        <a:bodyPr/>
        <a:lstStyle/>
        <a:p>
          <a:endParaRPr lang="id-ID"/>
        </a:p>
      </dgm:t>
    </dgm:pt>
    <dgm:pt modelId="{077EA7AC-09DC-47FF-A32B-527BCC6A9CAE}" type="pres">
      <dgm:prSet presAssocID="{8C18E2F4-C573-4EFB-A540-FACAA64D8A6A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7066790-336C-440D-8061-7D1370F8934D}" type="pres">
      <dgm:prSet presAssocID="{70D87A09-D318-4F55-8FF5-8D6B27A641FB}" presName="sibTrans" presStyleLbl="sibTrans2D1" presStyleIdx="2" presStyleCnt="6"/>
      <dgm:spPr/>
      <dgm:t>
        <a:bodyPr/>
        <a:lstStyle/>
        <a:p>
          <a:endParaRPr lang="id-ID"/>
        </a:p>
      </dgm:t>
    </dgm:pt>
    <dgm:pt modelId="{91FA6ADD-55BD-4CEC-9C1D-B9A646240EB8}" type="pres">
      <dgm:prSet presAssocID="{70D87A09-D318-4F55-8FF5-8D6B27A641FB}" presName="connectorText" presStyleLbl="sibTrans2D1" presStyleIdx="2" presStyleCnt="6"/>
      <dgm:spPr/>
      <dgm:t>
        <a:bodyPr/>
        <a:lstStyle/>
        <a:p>
          <a:endParaRPr lang="id-ID"/>
        </a:p>
      </dgm:t>
    </dgm:pt>
    <dgm:pt modelId="{864DF432-F463-4765-A16C-2176EAE1F081}" type="pres">
      <dgm:prSet presAssocID="{452CF34E-AEDB-48C5-844F-BDAD8B62277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1527FC2-4237-45C1-A50A-13263162827D}" type="pres">
      <dgm:prSet presAssocID="{120A2053-1478-4AA5-A7C8-D12150C14A21}" presName="sibTrans" presStyleLbl="sibTrans2D1" presStyleIdx="3" presStyleCnt="6"/>
      <dgm:spPr/>
      <dgm:t>
        <a:bodyPr/>
        <a:lstStyle/>
        <a:p>
          <a:endParaRPr lang="id-ID"/>
        </a:p>
      </dgm:t>
    </dgm:pt>
    <dgm:pt modelId="{9493C085-0CA5-4DFE-B7EA-EC2D03FD53FB}" type="pres">
      <dgm:prSet presAssocID="{120A2053-1478-4AA5-A7C8-D12150C14A21}" presName="connectorText" presStyleLbl="sibTrans2D1" presStyleIdx="3" presStyleCnt="6"/>
      <dgm:spPr/>
      <dgm:t>
        <a:bodyPr/>
        <a:lstStyle/>
        <a:p>
          <a:endParaRPr lang="id-ID"/>
        </a:p>
      </dgm:t>
    </dgm:pt>
    <dgm:pt modelId="{6305F406-8722-406B-A237-243765F7326E}" type="pres">
      <dgm:prSet presAssocID="{873A5420-8B63-498F-AFFE-86ACA20BF9E8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56B68C9-0FE6-4603-BAA6-F96DEAA8DF36}" type="pres">
      <dgm:prSet presAssocID="{03ECD9A3-3E95-4308-AD9E-DAC721374676}" presName="sibTrans" presStyleLbl="sibTrans2D1" presStyleIdx="4" presStyleCnt="6"/>
      <dgm:spPr/>
      <dgm:t>
        <a:bodyPr/>
        <a:lstStyle/>
        <a:p>
          <a:endParaRPr lang="id-ID"/>
        </a:p>
      </dgm:t>
    </dgm:pt>
    <dgm:pt modelId="{4001D1BF-860B-44D4-8036-DF5230C0A915}" type="pres">
      <dgm:prSet presAssocID="{03ECD9A3-3E95-4308-AD9E-DAC721374676}" presName="connectorText" presStyleLbl="sibTrans2D1" presStyleIdx="4" presStyleCnt="6"/>
      <dgm:spPr/>
      <dgm:t>
        <a:bodyPr/>
        <a:lstStyle/>
        <a:p>
          <a:endParaRPr lang="id-ID"/>
        </a:p>
      </dgm:t>
    </dgm:pt>
    <dgm:pt modelId="{4964DF98-B634-4792-94A0-884490B3FD4B}" type="pres">
      <dgm:prSet presAssocID="{2DC41FC9-E109-404E-8F52-1302D22B467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8DAE53-7F75-4861-83C4-BC87BFDF89B2}" type="pres">
      <dgm:prSet presAssocID="{19A64AE8-1D78-479E-8CCC-EB70F3EC719F}" presName="sibTrans" presStyleLbl="sibTrans2D1" presStyleIdx="5" presStyleCnt="6"/>
      <dgm:spPr/>
      <dgm:t>
        <a:bodyPr/>
        <a:lstStyle/>
        <a:p>
          <a:endParaRPr lang="id-ID"/>
        </a:p>
      </dgm:t>
    </dgm:pt>
    <dgm:pt modelId="{696CB058-9584-4C56-9BAB-EF0B8B5027D1}" type="pres">
      <dgm:prSet presAssocID="{19A64AE8-1D78-479E-8CCC-EB70F3EC719F}" presName="connectorText" presStyleLbl="sibTrans2D1" presStyleIdx="5" presStyleCnt="6"/>
      <dgm:spPr/>
      <dgm:t>
        <a:bodyPr/>
        <a:lstStyle/>
        <a:p>
          <a:endParaRPr lang="id-ID"/>
        </a:p>
      </dgm:t>
    </dgm:pt>
    <dgm:pt modelId="{9599F16B-3934-45B4-BB96-5A39D509A10B}" type="pres">
      <dgm:prSet presAssocID="{CB078E23-5968-4B3D-9650-D6B7AAB0F3D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EFF60B32-D713-43EA-8778-7A002DCAE228}" srcId="{529F42C4-A336-4489-BDD5-B59C81E1A365}" destId="{0CAF0B60-347F-423D-8C60-14929C4CA2AB}" srcOrd="0" destOrd="0" parTransId="{2A09F276-127A-4638-BDD6-9A4BD16E06C4}" sibTransId="{1DFD3EB2-212D-411C-96F2-C63D21C38414}"/>
    <dgm:cxn modelId="{D05B1497-DADC-4D07-90F1-5C21ABAFF121}" srcId="{529F42C4-A336-4489-BDD5-B59C81E1A365}" destId="{873A5420-8B63-498F-AFFE-86ACA20BF9E8}" srcOrd="4" destOrd="0" parTransId="{A21CA231-8852-415D-AF5C-6F98F329BA1B}" sibTransId="{03ECD9A3-3E95-4308-AD9E-DAC721374676}"/>
    <dgm:cxn modelId="{0AF8A376-C8B8-4CEA-8FF4-0B66B0B0B3A4}" type="presOf" srcId="{0CAF0B60-347F-423D-8C60-14929C4CA2AB}" destId="{0A91E934-8E8F-4454-A691-06D2B4D12FC5}" srcOrd="0" destOrd="0" presId="urn:microsoft.com/office/officeart/2005/8/layout/process5"/>
    <dgm:cxn modelId="{2F56EC51-A1A7-4501-B705-BF38FB3A323E}" type="presOf" srcId="{120A2053-1478-4AA5-A7C8-D12150C14A21}" destId="{91527FC2-4237-45C1-A50A-13263162827D}" srcOrd="0" destOrd="0" presId="urn:microsoft.com/office/officeart/2005/8/layout/process5"/>
    <dgm:cxn modelId="{397A9B25-C6CA-46F5-8BA5-8FBE7067AED4}" type="presOf" srcId="{70D87A09-D318-4F55-8FF5-8D6B27A641FB}" destId="{E7066790-336C-440D-8061-7D1370F8934D}" srcOrd="0" destOrd="0" presId="urn:microsoft.com/office/officeart/2005/8/layout/process5"/>
    <dgm:cxn modelId="{84EE3319-4A21-4AD2-BA28-E9EE20640DD3}" srcId="{529F42C4-A336-4489-BDD5-B59C81E1A365}" destId="{CB078E23-5968-4B3D-9650-D6B7AAB0F3D9}" srcOrd="6" destOrd="0" parTransId="{DEDE1237-7514-4E7D-B534-D7CA790199E0}" sibTransId="{167A5CF6-5776-473C-B3A4-6D3B2E4CA57E}"/>
    <dgm:cxn modelId="{BF69CE42-8A52-4963-BA3A-07DF74DDB979}" type="presOf" srcId="{120A2053-1478-4AA5-A7C8-D12150C14A21}" destId="{9493C085-0CA5-4DFE-B7EA-EC2D03FD53FB}" srcOrd="1" destOrd="0" presId="urn:microsoft.com/office/officeart/2005/8/layout/process5"/>
    <dgm:cxn modelId="{7D3C9704-F585-46B5-B3D6-D0256B3F93B9}" type="presOf" srcId="{78CABAB5-D993-46FF-9A74-1362F285CC54}" destId="{40F2BC2A-894B-475B-B881-78315BB9F687}" srcOrd="1" destOrd="0" presId="urn:microsoft.com/office/officeart/2005/8/layout/process5"/>
    <dgm:cxn modelId="{BD7A4EC4-D113-4C1A-A078-8232294FD10C}" type="presOf" srcId="{78CABAB5-D993-46FF-9A74-1362F285CC54}" destId="{FA7B1A3E-0565-400E-8B1F-8E41608D3191}" srcOrd="0" destOrd="0" presId="urn:microsoft.com/office/officeart/2005/8/layout/process5"/>
    <dgm:cxn modelId="{AD32677C-E368-469C-A282-3EB8ABDD2E14}" type="presOf" srcId="{529F42C4-A336-4489-BDD5-B59C81E1A365}" destId="{BC25C3B9-5430-4663-ACF5-AAC579C28E86}" srcOrd="0" destOrd="0" presId="urn:microsoft.com/office/officeart/2005/8/layout/process5"/>
    <dgm:cxn modelId="{2654C693-CBD2-4643-A575-7428F6AA679A}" type="presOf" srcId="{2DC41FC9-E109-404E-8F52-1302D22B467E}" destId="{4964DF98-B634-4792-94A0-884490B3FD4B}" srcOrd="0" destOrd="0" presId="urn:microsoft.com/office/officeart/2005/8/layout/process5"/>
    <dgm:cxn modelId="{F8F2D60D-2565-484B-A0EB-A7B43671BE0C}" type="presOf" srcId="{CB078E23-5968-4B3D-9650-D6B7AAB0F3D9}" destId="{9599F16B-3934-45B4-BB96-5A39D509A10B}" srcOrd="0" destOrd="0" presId="urn:microsoft.com/office/officeart/2005/8/layout/process5"/>
    <dgm:cxn modelId="{227BCA5C-3F43-4DDA-9FE6-83817EF49F1F}" srcId="{529F42C4-A336-4489-BDD5-B59C81E1A365}" destId="{7ADB2A2F-AE82-4C08-B617-5A400FC3FDB7}" srcOrd="1" destOrd="0" parTransId="{500EE38F-6FDF-4F18-9B8D-82C3DE728D84}" sibTransId="{78CABAB5-D993-46FF-9A74-1362F285CC54}"/>
    <dgm:cxn modelId="{5FF54F81-3C01-42DE-8040-07A47EC53EBE}" type="presOf" srcId="{70D87A09-D318-4F55-8FF5-8D6B27A641FB}" destId="{91FA6ADD-55BD-4CEC-9C1D-B9A646240EB8}" srcOrd="1" destOrd="0" presId="urn:microsoft.com/office/officeart/2005/8/layout/process5"/>
    <dgm:cxn modelId="{4C54E986-28B9-4512-8C1E-D8C06C5F8DAF}" type="presOf" srcId="{03ECD9A3-3E95-4308-AD9E-DAC721374676}" destId="{D56B68C9-0FE6-4603-BAA6-F96DEAA8DF36}" srcOrd="0" destOrd="0" presId="urn:microsoft.com/office/officeart/2005/8/layout/process5"/>
    <dgm:cxn modelId="{CBF14CBA-22AB-4EBC-8AB6-66328F72A1F6}" srcId="{529F42C4-A336-4489-BDD5-B59C81E1A365}" destId="{452CF34E-AEDB-48C5-844F-BDAD8B62277A}" srcOrd="3" destOrd="0" parTransId="{15E343A1-DD1F-404E-B497-CD9254B5D6A7}" sibTransId="{120A2053-1478-4AA5-A7C8-D12150C14A21}"/>
    <dgm:cxn modelId="{57698BD6-A788-4875-81E2-B9385B0437D7}" type="presOf" srcId="{19A64AE8-1D78-479E-8CCC-EB70F3EC719F}" destId="{BE8DAE53-7F75-4861-83C4-BC87BFDF89B2}" srcOrd="0" destOrd="0" presId="urn:microsoft.com/office/officeart/2005/8/layout/process5"/>
    <dgm:cxn modelId="{7B762CB8-5AA0-46F7-A78F-040C3EF84E28}" srcId="{529F42C4-A336-4489-BDD5-B59C81E1A365}" destId="{2DC41FC9-E109-404E-8F52-1302D22B467E}" srcOrd="5" destOrd="0" parTransId="{B15C780F-D012-4FFD-AF05-3AB87B7B10A1}" sibTransId="{19A64AE8-1D78-479E-8CCC-EB70F3EC719F}"/>
    <dgm:cxn modelId="{2B168596-6261-4ADA-80B1-F7B4EE273C8C}" type="presOf" srcId="{1DFD3EB2-212D-411C-96F2-C63D21C38414}" destId="{8572E6BB-E2ED-4576-A4D4-C9FB57C598BA}" srcOrd="0" destOrd="0" presId="urn:microsoft.com/office/officeart/2005/8/layout/process5"/>
    <dgm:cxn modelId="{FD34C75E-C239-4764-A7B5-3E19F94359A7}" type="presOf" srcId="{1DFD3EB2-212D-411C-96F2-C63D21C38414}" destId="{C576C23C-3E12-4380-8CC6-383CF5E10B49}" srcOrd="1" destOrd="0" presId="urn:microsoft.com/office/officeart/2005/8/layout/process5"/>
    <dgm:cxn modelId="{6DD88782-CDA8-403C-BDA0-B7DE90BFDA4D}" type="presOf" srcId="{873A5420-8B63-498F-AFFE-86ACA20BF9E8}" destId="{6305F406-8722-406B-A237-243765F7326E}" srcOrd="0" destOrd="0" presId="urn:microsoft.com/office/officeart/2005/8/layout/process5"/>
    <dgm:cxn modelId="{4C43ACBF-9046-45D7-AED2-005767C6FC69}" type="presOf" srcId="{452CF34E-AEDB-48C5-844F-BDAD8B62277A}" destId="{864DF432-F463-4765-A16C-2176EAE1F081}" srcOrd="0" destOrd="0" presId="urn:microsoft.com/office/officeart/2005/8/layout/process5"/>
    <dgm:cxn modelId="{67B014DD-A856-48B5-967E-0096A25A200C}" type="presOf" srcId="{8C18E2F4-C573-4EFB-A540-FACAA64D8A6A}" destId="{077EA7AC-09DC-47FF-A32B-527BCC6A9CAE}" srcOrd="0" destOrd="0" presId="urn:microsoft.com/office/officeart/2005/8/layout/process5"/>
    <dgm:cxn modelId="{ECB0F28F-0D14-4EE1-8DD6-5B30A1C93018}" srcId="{529F42C4-A336-4489-BDD5-B59C81E1A365}" destId="{8C18E2F4-C573-4EFB-A540-FACAA64D8A6A}" srcOrd="2" destOrd="0" parTransId="{CBBB4027-F22C-4339-A194-20C20CC9A62D}" sibTransId="{70D87A09-D318-4F55-8FF5-8D6B27A641FB}"/>
    <dgm:cxn modelId="{20905E7C-E7EB-4F28-BC75-73FC06B7050F}" type="presOf" srcId="{19A64AE8-1D78-479E-8CCC-EB70F3EC719F}" destId="{696CB058-9584-4C56-9BAB-EF0B8B5027D1}" srcOrd="1" destOrd="0" presId="urn:microsoft.com/office/officeart/2005/8/layout/process5"/>
    <dgm:cxn modelId="{76E51741-16FB-491C-AFA3-81CDF43E4B03}" type="presOf" srcId="{03ECD9A3-3E95-4308-AD9E-DAC721374676}" destId="{4001D1BF-860B-44D4-8036-DF5230C0A915}" srcOrd="1" destOrd="0" presId="urn:microsoft.com/office/officeart/2005/8/layout/process5"/>
    <dgm:cxn modelId="{95B9F73D-6D64-4641-8432-F6D5D55E8F27}" type="presOf" srcId="{7ADB2A2F-AE82-4C08-B617-5A400FC3FDB7}" destId="{B58D0AC1-FE52-4FB7-8D10-EA9B24615C91}" srcOrd="0" destOrd="0" presId="urn:microsoft.com/office/officeart/2005/8/layout/process5"/>
    <dgm:cxn modelId="{836B9F00-0C52-4D85-B027-F94E2AB2B3B8}" type="presParOf" srcId="{BC25C3B9-5430-4663-ACF5-AAC579C28E86}" destId="{0A91E934-8E8F-4454-A691-06D2B4D12FC5}" srcOrd="0" destOrd="0" presId="urn:microsoft.com/office/officeart/2005/8/layout/process5"/>
    <dgm:cxn modelId="{746D52F0-46F2-46DA-BD13-339FB4E4211E}" type="presParOf" srcId="{BC25C3B9-5430-4663-ACF5-AAC579C28E86}" destId="{8572E6BB-E2ED-4576-A4D4-C9FB57C598BA}" srcOrd="1" destOrd="0" presId="urn:microsoft.com/office/officeart/2005/8/layout/process5"/>
    <dgm:cxn modelId="{CA08F8B7-58F1-4094-A303-81EE5B6547E0}" type="presParOf" srcId="{8572E6BB-E2ED-4576-A4D4-C9FB57C598BA}" destId="{C576C23C-3E12-4380-8CC6-383CF5E10B49}" srcOrd="0" destOrd="0" presId="urn:microsoft.com/office/officeart/2005/8/layout/process5"/>
    <dgm:cxn modelId="{4DBE8A40-7B40-4864-954C-7070F567BEED}" type="presParOf" srcId="{BC25C3B9-5430-4663-ACF5-AAC579C28E86}" destId="{B58D0AC1-FE52-4FB7-8D10-EA9B24615C91}" srcOrd="2" destOrd="0" presId="urn:microsoft.com/office/officeart/2005/8/layout/process5"/>
    <dgm:cxn modelId="{83A0D6E2-831D-48E2-8E05-90361DE75A0E}" type="presParOf" srcId="{BC25C3B9-5430-4663-ACF5-AAC579C28E86}" destId="{FA7B1A3E-0565-400E-8B1F-8E41608D3191}" srcOrd="3" destOrd="0" presId="urn:microsoft.com/office/officeart/2005/8/layout/process5"/>
    <dgm:cxn modelId="{805C6BA5-F1DF-4C0D-BF8C-04EDAE0F206E}" type="presParOf" srcId="{FA7B1A3E-0565-400E-8B1F-8E41608D3191}" destId="{40F2BC2A-894B-475B-B881-78315BB9F687}" srcOrd="0" destOrd="0" presId="urn:microsoft.com/office/officeart/2005/8/layout/process5"/>
    <dgm:cxn modelId="{655B69BF-5370-4366-B1F4-74E22F2E9F95}" type="presParOf" srcId="{BC25C3B9-5430-4663-ACF5-AAC579C28E86}" destId="{077EA7AC-09DC-47FF-A32B-527BCC6A9CAE}" srcOrd="4" destOrd="0" presId="urn:microsoft.com/office/officeart/2005/8/layout/process5"/>
    <dgm:cxn modelId="{099475BE-FC3A-4B30-AF57-52BACFDF200C}" type="presParOf" srcId="{BC25C3B9-5430-4663-ACF5-AAC579C28E86}" destId="{E7066790-336C-440D-8061-7D1370F8934D}" srcOrd="5" destOrd="0" presId="urn:microsoft.com/office/officeart/2005/8/layout/process5"/>
    <dgm:cxn modelId="{B2F1066A-C3A4-4412-92A7-79FB9350C79E}" type="presParOf" srcId="{E7066790-336C-440D-8061-7D1370F8934D}" destId="{91FA6ADD-55BD-4CEC-9C1D-B9A646240EB8}" srcOrd="0" destOrd="0" presId="urn:microsoft.com/office/officeart/2005/8/layout/process5"/>
    <dgm:cxn modelId="{1FBA2284-A969-493B-9E7A-FC871DFADD35}" type="presParOf" srcId="{BC25C3B9-5430-4663-ACF5-AAC579C28E86}" destId="{864DF432-F463-4765-A16C-2176EAE1F081}" srcOrd="6" destOrd="0" presId="urn:microsoft.com/office/officeart/2005/8/layout/process5"/>
    <dgm:cxn modelId="{704B30FD-B943-4BA3-B934-4C854DB44389}" type="presParOf" srcId="{BC25C3B9-5430-4663-ACF5-AAC579C28E86}" destId="{91527FC2-4237-45C1-A50A-13263162827D}" srcOrd="7" destOrd="0" presId="urn:microsoft.com/office/officeart/2005/8/layout/process5"/>
    <dgm:cxn modelId="{7BBCB934-1095-45C3-97C7-1D59EA171243}" type="presParOf" srcId="{91527FC2-4237-45C1-A50A-13263162827D}" destId="{9493C085-0CA5-4DFE-B7EA-EC2D03FD53FB}" srcOrd="0" destOrd="0" presId="urn:microsoft.com/office/officeart/2005/8/layout/process5"/>
    <dgm:cxn modelId="{AF8994C5-3130-48D3-A997-766AFFDD58E5}" type="presParOf" srcId="{BC25C3B9-5430-4663-ACF5-AAC579C28E86}" destId="{6305F406-8722-406B-A237-243765F7326E}" srcOrd="8" destOrd="0" presId="urn:microsoft.com/office/officeart/2005/8/layout/process5"/>
    <dgm:cxn modelId="{AC25B3D2-A87C-425C-AC52-FEC20B07B2B7}" type="presParOf" srcId="{BC25C3B9-5430-4663-ACF5-AAC579C28E86}" destId="{D56B68C9-0FE6-4603-BAA6-F96DEAA8DF36}" srcOrd="9" destOrd="0" presId="urn:microsoft.com/office/officeart/2005/8/layout/process5"/>
    <dgm:cxn modelId="{8B7B0661-B17F-4BBD-ACB5-6E462523AADF}" type="presParOf" srcId="{D56B68C9-0FE6-4603-BAA6-F96DEAA8DF36}" destId="{4001D1BF-860B-44D4-8036-DF5230C0A915}" srcOrd="0" destOrd="0" presId="urn:microsoft.com/office/officeart/2005/8/layout/process5"/>
    <dgm:cxn modelId="{5DE62EAB-F6CD-4C4F-A373-0D1D7D55A26D}" type="presParOf" srcId="{BC25C3B9-5430-4663-ACF5-AAC579C28E86}" destId="{4964DF98-B634-4792-94A0-884490B3FD4B}" srcOrd="10" destOrd="0" presId="urn:microsoft.com/office/officeart/2005/8/layout/process5"/>
    <dgm:cxn modelId="{44B5B588-3F1F-4BB5-8FB2-312FA9605EC3}" type="presParOf" srcId="{BC25C3B9-5430-4663-ACF5-AAC579C28E86}" destId="{BE8DAE53-7F75-4861-83C4-BC87BFDF89B2}" srcOrd="11" destOrd="0" presId="urn:microsoft.com/office/officeart/2005/8/layout/process5"/>
    <dgm:cxn modelId="{09776F60-A56F-4E6E-A246-F210C28AA231}" type="presParOf" srcId="{BE8DAE53-7F75-4861-83C4-BC87BFDF89B2}" destId="{696CB058-9584-4C56-9BAB-EF0B8B5027D1}" srcOrd="0" destOrd="0" presId="urn:microsoft.com/office/officeart/2005/8/layout/process5"/>
    <dgm:cxn modelId="{DC33B51E-AE38-4421-94CE-C13C5D350595}" type="presParOf" srcId="{BC25C3B9-5430-4663-ACF5-AAC579C28E86}" destId="{9599F16B-3934-45B4-BB96-5A39D509A10B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D9EBD3-F72E-45BD-8E9E-941811D6E1CB}" type="doc">
      <dgm:prSet loTypeId="urn:microsoft.com/office/officeart/2005/8/layout/process5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D64608F-0542-4C1A-A04E-37AAC300BBB6}">
      <dgm:prSet phldrT="[Text]"/>
      <dgm:spPr/>
      <dgm:t>
        <a:bodyPr/>
        <a:lstStyle/>
        <a:p>
          <a:r>
            <a:rPr lang="en-US" dirty="0" smtClean="0"/>
            <a:t>Banding </a:t>
          </a:r>
        </a:p>
        <a:p>
          <a:r>
            <a:rPr lang="en-US" dirty="0" err="1" smtClean="0"/>
            <a:t>Administratif</a:t>
          </a:r>
          <a:endParaRPr lang="en-US" dirty="0"/>
        </a:p>
      </dgm:t>
    </dgm:pt>
    <dgm:pt modelId="{2AF85382-77AB-4EED-B711-8C386BB22529}" type="parTrans" cxnId="{00E500C2-8500-40D9-808F-F50C40389A10}">
      <dgm:prSet/>
      <dgm:spPr/>
      <dgm:t>
        <a:bodyPr/>
        <a:lstStyle/>
        <a:p>
          <a:endParaRPr lang="en-US"/>
        </a:p>
      </dgm:t>
    </dgm:pt>
    <dgm:pt modelId="{D00FF162-733C-4B97-91EC-C919D592F98A}" type="sibTrans" cxnId="{00E500C2-8500-40D9-808F-F50C40389A10}">
      <dgm:prSet/>
      <dgm:spPr/>
      <dgm:t>
        <a:bodyPr/>
        <a:lstStyle/>
        <a:p>
          <a:endParaRPr lang="en-US"/>
        </a:p>
      </dgm:t>
    </dgm:pt>
    <dgm:pt modelId="{586D5643-BA87-4B23-8F33-21DA9E68805D}">
      <dgm:prSet phldrT="[Text]"/>
      <dgm:spPr/>
      <dgm:t>
        <a:bodyPr/>
        <a:lstStyle/>
        <a:p>
          <a:r>
            <a:rPr lang="en-US" dirty="0" err="1" smtClean="0"/>
            <a:t>Gugatan</a:t>
          </a:r>
          <a:endParaRPr lang="en-US" dirty="0"/>
        </a:p>
      </dgm:t>
    </dgm:pt>
    <dgm:pt modelId="{CBC862EA-F3F2-4EE1-A18A-07693CCFF599}" type="parTrans" cxnId="{A020600A-FDF1-4C76-82A0-8F8A9B032042}">
      <dgm:prSet/>
      <dgm:spPr/>
      <dgm:t>
        <a:bodyPr/>
        <a:lstStyle/>
        <a:p>
          <a:endParaRPr lang="en-US"/>
        </a:p>
      </dgm:t>
    </dgm:pt>
    <dgm:pt modelId="{C498DED6-0B84-48E5-B1AB-439E39ACD65E}" type="sibTrans" cxnId="{A020600A-FDF1-4C76-82A0-8F8A9B032042}">
      <dgm:prSet/>
      <dgm:spPr/>
      <dgm:t>
        <a:bodyPr/>
        <a:lstStyle/>
        <a:p>
          <a:endParaRPr lang="en-US"/>
        </a:p>
      </dgm:t>
    </dgm:pt>
    <dgm:pt modelId="{6757BD79-EA8A-4762-8467-D79EC12CA274}">
      <dgm:prSet phldrT="[Text]"/>
      <dgm:spPr/>
      <dgm:t>
        <a:bodyPr/>
        <a:lstStyle/>
        <a:p>
          <a:r>
            <a:rPr lang="en-US" dirty="0" err="1" smtClean="0"/>
            <a:t>Rapat</a:t>
          </a:r>
          <a:r>
            <a:rPr lang="en-US" dirty="0" smtClean="0"/>
            <a:t> </a:t>
          </a:r>
          <a:r>
            <a:rPr lang="en-US" dirty="0" err="1" smtClean="0"/>
            <a:t>Permusyawaratan</a:t>
          </a:r>
          <a:endParaRPr lang="en-US" dirty="0"/>
        </a:p>
      </dgm:t>
    </dgm:pt>
    <dgm:pt modelId="{C7305571-3138-4980-94AE-17BE00E63515}" type="parTrans" cxnId="{17CDC13C-1069-4CB7-91B7-8B04B9F48751}">
      <dgm:prSet/>
      <dgm:spPr/>
      <dgm:t>
        <a:bodyPr/>
        <a:lstStyle/>
        <a:p>
          <a:endParaRPr lang="en-US"/>
        </a:p>
      </dgm:t>
    </dgm:pt>
    <dgm:pt modelId="{17871B8A-7F0D-45A2-95FD-49D6932821AB}" type="sibTrans" cxnId="{17CDC13C-1069-4CB7-91B7-8B04B9F48751}">
      <dgm:prSet/>
      <dgm:spPr/>
      <dgm:t>
        <a:bodyPr/>
        <a:lstStyle/>
        <a:p>
          <a:endParaRPr lang="en-US"/>
        </a:p>
      </dgm:t>
    </dgm:pt>
    <dgm:pt modelId="{AD2CD7C0-AF31-411A-8E32-B51B0FCBD0A1}">
      <dgm:prSet phldrT="[Text]"/>
      <dgm:spPr/>
      <dgm:t>
        <a:bodyPr/>
        <a:lstStyle/>
        <a:p>
          <a:r>
            <a:rPr lang="en-US" dirty="0" err="1" smtClean="0"/>
            <a:t>Rapat</a:t>
          </a:r>
          <a:r>
            <a:rPr lang="en-US" dirty="0" smtClean="0"/>
            <a:t> </a:t>
          </a:r>
          <a:r>
            <a:rPr lang="en-US" dirty="0" err="1" smtClean="0"/>
            <a:t>Persiapan</a:t>
          </a:r>
          <a:endParaRPr lang="en-US" dirty="0"/>
        </a:p>
      </dgm:t>
    </dgm:pt>
    <dgm:pt modelId="{45A8632D-453E-4A9D-8D2F-89591B5772C1}" type="parTrans" cxnId="{4AB62450-BF25-4747-8E8A-F49EF00FC385}">
      <dgm:prSet/>
      <dgm:spPr/>
      <dgm:t>
        <a:bodyPr/>
        <a:lstStyle/>
        <a:p>
          <a:endParaRPr lang="en-US"/>
        </a:p>
      </dgm:t>
    </dgm:pt>
    <dgm:pt modelId="{E8EAF382-8050-42E4-BFB4-BE2AC12619C1}" type="sibTrans" cxnId="{4AB62450-BF25-4747-8E8A-F49EF00FC385}">
      <dgm:prSet/>
      <dgm:spPr/>
      <dgm:t>
        <a:bodyPr/>
        <a:lstStyle/>
        <a:p>
          <a:endParaRPr lang="en-US"/>
        </a:p>
      </dgm:t>
    </dgm:pt>
    <dgm:pt modelId="{F7CA02C2-760C-42F9-8F58-EECEAD9D8128}">
      <dgm:prSet phldrT="[Text]"/>
      <dgm:spPr/>
      <dgm:t>
        <a:bodyPr/>
        <a:lstStyle/>
        <a:p>
          <a:r>
            <a:rPr lang="en-US" dirty="0" err="1" smtClean="0"/>
            <a:t>Persidangan</a:t>
          </a:r>
          <a:endParaRPr lang="en-US" dirty="0"/>
        </a:p>
      </dgm:t>
    </dgm:pt>
    <dgm:pt modelId="{D93429D7-314A-49AB-936E-1067B9EC99F5}" type="parTrans" cxnId="{351511D5-9055-4DE6-B132-537537E182BD}">
      <dgm:prSet/>
      <dgm:spPr/>
      <dgm:t>
        <a:bodyPr/>
        <a:lstStyle/>
        <a:p>
          <a:endParaRPr lang="en-US"/>
        </a:p>
      </dgm:t>
    </dgm:pt>
    <dgm:pt modelId="{43A480FC-BE99-4B70-9928-ED4A8A00D499}" type="sibTrans" cxnId="{351511D5-9055-4DE6-B132-537537E182BD}">
      <dgm:prSet/>
      <dgm:spPr/>
      <dgm:t>
        <a:bodyPr/>
        <a:lstStyle/>
        <a:p>
          <a:endParaRPr lang="en-US"/>
        </a:p>
      </dgm:t>
    </dgm:pt>
    <dgm:pt modelId="{FD2AD5DD-E714-43BA-AFA1-DF82C68425E5}">
      <dgm:prSet/>
      <dgm:spPr/>
      <dgm:t>
        <a:bodyPr/>
        <a:lstStyle/>
        <a:p>
          <a:r>
            <a:rPr lang="en-US" dirty="0" smtClean="0"/>
            <a:t>Banding</a:t>
          </a:r>
          <a:endParaRPr lang="en-US" dirty="0"/>
        </a:p>
      </dgm:t>
    </dgm:pt>
    <dgm:pt modelId="{CEA3A5C4-D606-45B8-A70F-E3B226654E94}" type="parTrans" cxnId="{44B49777-4809-40BD-9ECE-AC5C710F4A53}">
      <dgm:prSet/>
      <dgm:spPr/>
    </dgm:pt>
    <dgm:pt modelId="{0BDF5123-C50F-4A17-ACC0-0583FF3DD1EF}" type="sibTrans" cxnId="{44B49777-4809-40BD-9ECE-AC5C710F4A53}">
      <dgm:prSet/>
      <dgm:spPr/>
      <dgm:t>
        <a:bodyPr/>
        <a:lstStyle/>
        <a:p>
          <a:endParaRPr lang="en-US"/>
        </a:p>
      </dgm:t>
    </dgm:pt>
    <dgm:pt modelId="{4B494368-93E1-499D-ADD9-9109F1F9CFC5}">
      <dgm:prSet/>
      <dgm:spPr/>
      <dgm:t>
        <a:bodyPr/>
        <a:lstStyle/>
        <a:p>
          <a:r>
            <a:rPr lang="en-US" dirty="0" err="1" smtClean="0"/>
            <a:t>Kasasi</a:t>
          </a:r>
          <a:endParaRPr lang="en-US" dirty="0"/>
        </a:p>
      </dgm:t>
    </dgm:pt>
    <dgm:pt modelId="{625EA1D4-C139-4338-A80D-E76BE90142DC}" type="parTrans" cxnId="{8AF50808-465B-4110-B920-236EF1DB4A84}">
      <dgm:prSet/>
      <dgm:spPr/>
    </dgm:pt>
    <dgm:pt modelId="{780BEDC0-B2F5-4D9E-92D6-A423ADABA8BD}" type="sibTrans" cxnId="{8AF50808-465B-4110-B920-236EF1DB4A84}">
      <dgm:prSet/>
      <dgm:spPr/>
      <dgm:t>
        <a:bodyPr/>
        <a:lstStyle/>
        <a:p>
          <a:endParaRPr lang="en-US"/>
        </a:p>
      </dgm:t>
    </dgm:pt>
    <dgm:pt modelId="{90CF4279-685C-4BE8-AD8C-0DDAE6E45F6C}">
      <dgm:prSet/>
      <dgm:spPr/>
      <dgm:t>
        <a:bodyPr/>
        <a:lstStyle/>
        <a:p>
          <a:r>
            <a:rPr lang="en-US" dirty="0" err="1" smtClean="0"/>
            <a:t>Peninjauan</a:t>
          </a:r>
          <a:r>
            <a:rPr lang="en-US" dirty="0" smtClean="0"/>
            <a:t> </a:t>
          </a:r>
          <a:r>
            <a:rPr lang="en-US" dirty="0" err="1" smtClean="0"/>
            <a:t>Kembali</a:t>
          </a:r>
          <a:endParaRPr lang="en-US" dirty="0"/>
        </a:p>
      </dgm:t>
    </dgm:pt>
    <dgm:pt modelId="{8781E9EC-C52A-490B-B678-2B691099DCBA}" type="parTrans" cxnId="{4342A340-AB5E-4CD1-8BE5-1A55F7A21674}">
      <dgm:prSet/>
      <dgm:spPr/>
    </dgm:pt>
    <dgm:pt modelId="{188B2FC0-1A19-40C5-A252-3C81E5A46D05}" type="sibTrans" cxnId="{4342A340-AB5E-4CD1-8BE5-1A55F7A21674}">
      <dgm:prSet/>
      <dgm:spPr/>
    </dgm:pt>
    <dgm:pt modelId="{CC713255-70CD-48C6-A9F0-11123B84A4B7}" type="pres">
      <dgm:prSet presAssocID="{4AD9EBD3-F72E-45BD-8E9E-941811D6E1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ED767D6-7696-44D1-A455-4FCF60DBDC40}" type="pres">
      <dgm:prSet presAssocID="{7D64608F-0542-4C1A-A04E-37AAC300BBB6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F980D59-BCDC-4FEF-A536-62B474AAE1C6}" type="pres">
      <dgm:prSet presAssocID="{D00FF162-733C-4B97-91EC-C919D592F98A}" presName="sibTrans" presStyleLbl="sibTrans2D1" presStyleIdx="0" presStyleCnt="7"/>
      <dgm:spPr/>
      <dgm:t>
        <a:bodyPr/>
        <a:lstStyle/>
        <a:p>
          <a:endParaRPr lang="id-ID"/>
        </a:p>
      </dgm:t>
    </dgm:pt>
    <dgm:pt modelId="{E0097C0F-FC87-42AA-BBA9-158C9DB65204}" type="pres">
      <dgm:prSet presAssocID="{D00FF162-733C-4B97-91EC-C919D592F98A}" presName="connectorText" presStyleLbl="sibTrans2D1" presStyleIdx="0" presStyleCnt="7"/>
      <dgm:spPr/>
      <dgm:t>
        <a:bodyPr/>
        <a:lstStyle/>
        <a:p>
          <a:endParaRPr lang="id-ID"/>
        </a:p>
      </dgm:t>
    </dgm:pt>
    <dgm:pt modelId="{C63A06BA-E99F-462E-BA94-0B4FA62B367F}" type="pres">
      <dgm:prSet presAssocID="{586D5643-BA87-4B23-8F33-21DA9E68805D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7B394C4-256A-43B1-80D2-6FF8C8E0F380}" type="pres">
      <dgm:prSet presAssocID="{C498DED6-0B84-48E5-B1AB-439E39ACD65E}" presName="sibTrans" presStyleLbl="sibTrans2D1" presStyleIdx="1" presStyleCnt="7"/>
      <dgm:spPr/>
      <dgm:t>
        <a:bodyPr/>
        <a:lstStyle/>
        <a:p>
          <a:endParaRPr lang="id-ID"/>
        </a:p>
      </dgm:t>
    </dgm:pt>
    <dgm:pt modelId="{F05899C1-05CA-4BA7-BD82-824BC9A66874}" type="pres">
      <dgm:prSet presAssocID="{C498DED6-0B84-48E5-B1AB-439E39ACD65E}" presName="connectorText" presStyleLbl="sibTrans2D1" presStyleIdx="1" presStyleCnt="7"/>
      <dgm:spPr/>
      <dgm:t>
        <a:bodyPr/>
        <a:lstStyle/>
        <a:p>
          <a:endParaRPr lang="id-ID"/>
        </a:p>
      </dgm:t>
    </dgm:pt>
    <dgm:pt modelId="{79C6DFE0-26CC-466B-9397-865BB30EBD75}" type="pres">
      <dgm:prSet presAssocID="{6757BD79-EA8A-4762-8467-D79EC12CA274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DE2999-DBEC-415F-997B-B4E11A9629C8}" type="pres">
      <dgm:prSet presAssocID="{17871B8A-7F0D-45A2-95FD-49D6932821AB}" presName="sibTrans" presStyleLbl="sibTrans2D1" presStyleIdx="2" presStyleCnt="7"/>
      <dgm:spPr/>
      <dgm:t>
        <a:bodyPr/>
        <a:lstStyle/>
        <a:p>
          <a:endParaRPr lang="id-ID"/>
        </a:p>
      </dgm:t>
    </dgm:pt>
    <dgm:pt modelId="{026E881F-FA4E-4809-B32C-752599978791}" type="pres">
      <dgm:prSet presAssocID="{17871B8A-7F0D-45A2-95FD-49D6932821AB}" presName="connectorText" presStyleLbl="sibTrans2D1" presStyleIdx="2" presStyleCnt="7"/>
      <dgm:spPr/>
      <dgm:t>
        <a:bodyPr/>
        <a:lstStyle/>
        <a:p>
          <a:endParaRPr lang="id-ID"/>
        </a:p>
      </dgm:t>
    </dgm:pt>
    <dgm:pt modelId="{3D05DFFB-80AF-496B-9E27-2DA76399F220}" type="pres">
      <dgm:prSet presAssocID="{AD2CD7C0-AF31-411A-8E32-B51B0FCBD0A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361CE1B-7147-4C2D-B1B6-AC25C5234481}" type="pres">
      <dgm:prSet presAssocID="{E8EAF382-8050-42E4-BFB4-BE2AC12619C1}" presName="sibTrans" presStyleLbl="sibTrans2D1" presStyleIdx="3" presStyleCnt="7"/>
      <dgm:spPr/>
      <dgm:t>
        <a:bodyPr/>
        <a:lstStyle/>
        <a:p>
          <a:endParaRPr lang="id-ID"/>
        </a:p>
      </dgm:t>
    </dgm:pt>
    <dgm:pt modelId="{6B0E8A3D-FC3D-4801-AB04-73650D9D1CCB}" type="pres">
      <dgm:prSet presAssocID="{E8EAF382-8050-42E4-BFB4-BE2AC12619C1}" presName="connectorText" presStyleLbl="sibTrans2D1" presStyleIdx="3" presStyleCnt="7"/>
      <dgm:spPr/>
      <dgm:t>
        <a:bodyPr/>
        <a:lstStyle/>
        <a:p>
          <a:endParaRPr lang="id-ID"/>
        </a:p>
      </dgm:t>
    </dgm:pt>
    <dgm:pt modelId="{FF7A918D-B157-43D3-88F4-A75E7AA7CBB6}" type="pres">
      <dgm:prSet presAssocID="{F7CA02C2-760C-42F9-8F58-EECEAD9D812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116ACCF-6A0C-46C0-AFFF-32544C8CA19F}" type="pres">
      <dgm:prSet presAssocID="{43A480FC-BE99-4B70-9928-ED4A8A00D499}" presName="sibTrans" presStyleLbl="sibTrans2D1" presStyleIdx="4" presStyleCnt="7"/>
      <dgm:spPr/>
      <dgm:t>
        <a:bodyPr/>
        <a:lstStyle/>
        <a:p>
          <a:endParaRPr lang="id-ID"/>
        </a:p>
      </dgm:t>
    </dgm:pt>
    <dgm:pt modelId="{8ABFAA2C-2E44-4165-87CC-57E08A0ED807}" type="pres">
      <dgm:prSet presAssocID="{43A480FC-BE99-4B70-9928-ED4A8A00D499}" presName="connectorText" presStyleLbl="sibTrans2D1" presStyleIdx="4" presStyleCnt="7"/>
      <dgm:spPr/>
      <dgm:t>
        <a:bodyPr/>
        <a:lstStyle/>
        <a:p>
          <a:endParaRPr lang="id-ID"/>
        </a:p>
      </dgm:t>
    </dgm:pt>
    <dgm:pt modelId="{E93083B6-3C2F-48E4-B757-0482F12A3D82}" type="pres">
      <dgm:prSet presAssocID="{FD2AD5DD-E714-43BA-AFA1-DF82C68425E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DA08E08-046A-4618-9326-17D2B6D116BC}" type="pres">
      <dgm:prSet presAssocID="{0BDF5123-C50F-4A17-ACC0-0583FF3DD1EF}" presName="sibTrans" presStyleLbl="sibTrans2D1" presStyleIdx="5" presStyleCnt="7"/>
      <dgm:spPr/>
      <dgm:t>
        <a:bodyPr/>
        <a:lstStyle/>
        <a:p>
          <a:endParaRPr lang="id-ID"/>
        </a:p>
      </dgm:t>
    </dgm:pt>
    <dgm:pt modelId="{EAF100EB-BCFC-4C2A-9201-93F393F1CC78}" type="pres">
      <dgm:prSet presAssocID="{0BDF5123-C50F-4A17-ACC0-0583FF3DD1EF}" presName="connectorText" presStyleLbl="sibTrans2D1" presStyleIdx="5" presStyleCnt="7"/>
      <dgm:spPr/>
      <dgm:t>
        <a:bodyPr/>
        <a:lstStyle/>
        <a:p>
          <a:endParaRPr lang="id-ID"/>
        </a:p>
      </dgm:t>
    </dgm:pt>
    <dgm:pt modelId="{8C35B7E1-847B-4C74-AAE0-11F919DB536F}" type="pres">
      <dgm:prSet presAssocID="{4B494368-93E1-499D-ADD9-9109F1F9CFC5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D481CA2-A856-4021-8413-80743C35849C}" type="pres">
      <dgm:prSet presAssocID="{780BEDC0-B2F5-4D9E-92D6-A423ADABA8BD}" presName="sibTrans" presStyleLbl="sibTrans2D1" presStyleIdx="6" presStyleCnt="7"/>
      <dgm:spPr/>
      <dgm:t>
        <a:bodyPr/>
        <a:lstStyle/>
        <a:p>
          <a:endParaRPr lang="id-ID"/>
        </a:p>
      </dgm:t>
    </dgm:pt>
    <dgm:pt modelId="{DF83161A-0662-4613-81DA-446506A34688}" type="pres">
      <dgm:prSet presAssocID="{780BEDC0-B2F5-4D9E-92D6-A423ADABA8BD}" presName="connectorText" presStyleLbl="sibTrans2D1" presStyleIdx="6" presStyleCnt="7"/>
      <dgm:spPr/>
      <dgm:t>
        <a:bodyPr/>
        <a:lstStyle/>
        <a:p>
          <a:endParaRPr lang="id-ID"/>
        </a:p>
      </dgm:t>
    </dgm:pt>
    <dgm:pt modelId="{F78919FF-1B14-4D06-9A99-2CBC1542078D}" type="pres">
      <dgm:prSet presAssocID="{90CF4279-685C-4BE8-AD8C-0DDAE6E45F6C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AF50808-465B-4110-B920-236EF1DB4A84}" srcId="{4AD9EBD3-F72E-45BD-8E9E-941811D6E1CB}" destId="{4B494368-93E1-499D-ADD9-9109F1F9CFC5}" srcOrd="6" destOrd="0" parTransId="{625EA1D4-C139-4338-A80D-E76BE90142DC}" sibTransId="{780BEDC0-B2F5-4D9E-92D6-A423ADABA8BD}"/>
    <dgm:cxn modelId="{4AB62450-BF25-4747-8E8A-F49EF00FC385}" srcId="{4AD9EBD3-F72E-45BD-8E9E-941811D6E1CB}" destId="{AD2CD7C0-AF31-411A-8E32-B51B0FCBD0A1}" srcOrd="3" destOrd="0" parTransId="{45A8632D-453E-4A9D-8D2F-89591B5772C1}" sibTransId="{E8EAF382-8050-42E4-BFB4-BE2AC12619C1}"/>
    <dgm:cxn modelId="{4901C16C-6C3E-4099-82AE-4904BB66F1ED}" type="presOf" srcId="{6757BD79-EA8A-4762-8467-D79EC12CA274}" destId="{79C6DFE0-26CC-466B-9397-865BB30EBD75}" srcOrd="0" destOrd="0" presId="urn:microsoft.com/office/officeart/2005/8/layout/process5"/>
    <dgm:cxn modelId="{C993B5D9-A36F-4FC6-9AAD-77171B8B6023}" type="presOf" srcId="{586D5643-BA87-4B23-8F33-21DA9E68805D}" destId="{C63A06BA-E99F-462E-BA94-0B4FA62B367F}" srcOrd="0" destOrd="0" presId="urn:microsoft.com/office/officeart/2005/8/layout/process5"/>
    <dgm:cxn modelId="{E787EDE0-F419-4208-BBFA-B789E295B0E7}" type="presOf" srcId="{4AD9EBD3-F72E-45BD-8E9E-941811D6E1CB}" destId="{CC713255-70CD-48C6-A9F0-11123B84A4B7}" srcOrd="0" destOrd="0" presId="urn:microsoft.com/office/officeart/2005/8/layout/process5"/>
    <dgm:cxn modelId="{0CA0BFCD-A2EF-4A32-ABE5-BF714E462557}" type="presOf" srcId="{7D64608F-0542-4C1A-A04E-37AAC300BBB6}" destId="{4ED767D6-7696-44D1-A455-4FCF60DBDC40}" srcOrd="0" destOrd="0" presId="urn:microsoft.com/office/officeart/2005/8/layout/process5"/>
    <dgm:cxn modelId="{4342A340-AB5E-4CD1-8BE5-1A55F7A21674}" srcId="{4AD9EBD3-F72E-45BD-8E9E-941811D6E1CB}" destId="{90CF4279-685C-4BE8-AD8C-0DDAE6E45F6C}" srcOrd="7" destOrd="0" parTransId="{8781E9EC-C52A-490B-B678-2B691099DCBA}" sibTransId="{188B2FC0-1A19-40C5-A252-3C81E5A46D05}"/>
    <dgm:cxn modelId="{17CDC13C-1069-4CB7-91B7-8B04B9F48751}" srcId="{4AD9EBD3-F72E-45BD-8E9E-941811D6E1CB}" destId="{6757BD79-EA8A-4762-8467-D79EC12CA274}" srcOrd="2" destOrd="0" parTransId="{C7305571-3138-4980-94AE-17BE00E63515}" sibTransId="{17871B8A-7F0D-45A2-95FD-49D6932821AB}"/>
    <dgm:cxn modelId="{1EBF5DEB-F1D6-45CB-8DD2-724CB72E296D}" type="presOf" srcId="{AD2CD7C0-AF31-411A-8E32-B51B0FCBD0A1}" destId="{3D05DFFB-80AF-496B-9E27-2DA76399F220}" srcOrd="0" destOrd="0" presId="urn:microsoft.com/office/officeart/2005/8/layout/process5"/>
    <dgm:cxn modelId="{D3B6CBE6-40C0-4E82-8E88-DE36CAF63AEF}" type="presOf" srcId="{D00FF162-733C-4B97-91EC-C919D592F98A}" destId="{7F980D59-BCDC-4FEF-A536-62B474AAE1C6}" srcOrd="0" destOrd="0" presId="urn:microsoft.com/office/officeart/2005/8/layout/process5"/>
    <dgm:cxn modelId="{A15F64E2-FC0C-4D12-8F2E-6770ED313CF8}" type="presOf" srcId="{780BEDC0-B2F5-4D9E-92D6-A423ADABA8BD}" destId="{DF83161A-0662-4613-81DA-446506A34688}" srcOrd="1" destOrd="0" presId="urn:microsoft.com/office/officeart/2005/8/layout/process5"/>
    <dgm:cxn modelId="{44B49777-4809-40BD-9ECE-AC5C710F4A53}" srcId="{4AD9EBD3-F72E-45BD-8E9E-941811D6E1CB}" destId="{FD2AD5DD-E714-43BA-AFA1-DF82C68425E5}" srcOrd="5" destOrd="0" parTransId="{CEA3A5C4-D606-45B8-A70F-E3B226654E94}" sibTransId="{0BDF5123-C50F-4A17-ACC0-0583FF3DD1EF}"/>
    <dgm:cxn modelId="{674C5B82-9DA6-409B-919F-2D525136EB5A}" type="presOf" srcId="{C498DED6-0B84-48E5-B1AB-439E39ACD65E}" destId="{A7B394C4-256A-43B1-80D2-6FF8C8E0F380}" srcOrd="0" destOrd="0" presId="urn:microsoft.com/office/officeart/2005/8/layout/process5"/>
    <dgm:cxn modelId="{A020600A-FDF1-4C76-82A0-8F8A9B032042}" srcId="{4AD9EBD3-F72E-45BD-8E9E-941811D6E1CB}" destId="{586D5643-BA87-4B23-8F33-21DA9E68805D}" srcOrd="1" destOrd="0" parTransId="{CBC862EA-F3F2-4EE1-A18A-07693CCFF599}" sibTransId="{C498DED6-0B84-48E5-B1AB-439E39ACD65E}"/>
    <dgm:cxn modelId="{D77C53E6-1247-4367-AA7B-66B561C27D2B}" type="presOf" srcId="{43A480FC-BE99-4B70-9928-ED4A8A00D499}" destId="{3116ACCF-6A0C-46C0-AFFF-32544C8CA19F}" srcOrd="0" destOrd="0" presId="urn:microsoft.com/office/officeart/2005/8/layout/process5"/>
    <dgm:cxn modelId="{AA4A21F1-41EF-4625-B586-0F9C9EF39F00}" type="presOf" srcId="{17871B8A-7F0D-45A2-95FD-49D6932821AB}" destId="{026E881F-FA4E-4809-B32C-752599978791}" srcOrd="1" destOrd="0" presId="urn:microsoft.com/office/officeart/2005/8/layout/process5"/>
    <dgm:cxn modelId="{00E500C2-8500-40D9-808F-F50C40389A10}" srcId="{4AD9EBD3-F72E-45BD-8E9E-941811D6E1CB}" destId="{7D64608F-0542-4C1A-A04E-37AAC300BBB6}" srcOrd="0" destOrd="0" parTransId="{2AF85382-77AB-4EED-B711-8C386BB22529}" sibTransId="{D00FF162-733C-4B97-91EC-C919D592F98A}"/>
    <dgm:cxn modelId="{84121F4E-5AFC-455D-989A-19CD54E2D323}" type="presOf" srcId="{4B494368-93E1-499D-ADD9-9109F1F9CFC5}" destId="{8C35B7E1-847B-4C74-AAE0-11F919DB536F}" srcOrd="0" destOrd="0" presId="urn:microsoft.com/office/officeart/2005/8/layout/process5"/>
    <dgm:cxn modelId="{19879DE7-02CE-48D7-9B62-E6200670F837}" type="presOf" srcId="{FD2AD5DD-E714-43BA-AFA1-DF82C68425E5}" destId="{E93083B6-3C2F-48E4-B757-0482F12A3D82}" srcOrd="0" destOrd="0" presId="urn:microsoft.com/office/officeart/2005/8/layout/process5"/>
    <dgm:cxn modelId="{351511D5-9055-4DE6-B132-537537E182BD}" srcId="{4AD9EBD3-F72E-45BD-8E9E-941811D6E1CB}" destId="{F7CA02C2-760C-42F9-8F58-EECEAD9D8128}" srcOrd="4" destOrd="0" parTransId="{D93429D7-314A-49AB-936E-1067B9EC99F5}" sibTransId="{43A480FC-BE99-4B70-9928-ED4A8A00D499}"/>
    <dgm:cxn modelId="{A8DB3ACC-0124-4223-9599-421F925106DD}" type="presOf" srcId="{E8EAF382-8050-42E4-BFB4-BE2AC12619C1}" destId="{6B0E8A3D-FC3D-4801-AB04-73650D9D1CCB}" srcOrd="1" destOrd="0" presId="urn:microsoft.com/office/officeart/2005/8/layout/process5"/>
    <dgm:cxn modelId="{634BC552-0666-4500-A3A9-50B27FAF4E86}" type="presOf" srcId="{0BDF5123-C50F-4A17-ACC0-0583FF3DD1EF}" destId="{1DA08E08-046A-4618-9326-17D2B6D116BC}" srcOrd="0" destOrd="0" presId="urn:microsoft.com/office/officeart/2005/8/layout/process5"/>
    <dgm:cxn modelId="{3220985C-94B3-441A-A516-634D3D502917}" type="presOf" srcId="{17871B8A-7F0D-45A2-95FD-49D6932821AB}" destId="{E6DE2999-DBEC-415F-997B-B4E11A9629C8}" srcOrd="0" destOrd="0" presId="urn:microsoft.com/office/officeart/2005/8/layout/process5"/>
    <dgm:cxn modelId="{04C6065F-EA94-4F89-9C4A-23DC8F73E467}" type="presOf" srcId="{C498DED6-0B84-48E5-B1AB-439E39ACD65E}" destId="{F05899C1-05CA-4BA7-BD82-824BC9A66874}" srcOrd="1" destOrd="0" presId="urn:microsoft.com/office/officeart/2005/8/layout/process5"/>
    <dgm:cxn modelId="{7CF41F58-ABFD-470B-B208-D383F4CA766B}" type="presOf" srcId="{D00FF162-733C-4B97-91EC-C919D592F98A}" destId="{E0097C0F-FC87-42AA-BBA9-158C9DB65204}" srcOrd="1" destOrd="0" presId="urn:microsoft.com/office/officeart/2005/8/layout/process5"/>
    <dgm:cxn modelId="{24290EDB-D9A2-474D-8C4C-823A22D3123C}" type="presOf" srcId="{E8EAF382-8050-42E4-BFB4-BE2AC12619C1}" destId="{5361CE1B-7147-4C2D-B1B6-AC25C5234481}" srcOrd="0" destOrd="0" presId="urn:microsoft.com/office/officeart/2005/8/layout/process5"/>
    <dgm:cxn modelId="{94E7941D-E629-4997-985F-40A85A67FF31}" type="presOf" srcId="{90CF4279-685C-4BE8-AD8C-0DDAE6E45F6C}" destId="{F78919FF-1B14-4D06-9A99-2CBC1542078D}" srcOrd="0" destOrd="0" presId="urn:microsoft.com/office/officeart/2005/8/layout/process5"/>
    <dgm:cxn modelId="{C4EE8167-02AD-4AE4-B5D4-B7FF1DA43A13}" type="presOf" srcId="{780BEDC0-B2F5-4D9E-92D6-A423ADABA8BD}" destId="{6D481CA2-A856-4021-8413-80743C35849C}" srcOrd="0" destOrd="0" presId="urn:microsoft.com/office/officeart/2005/8/layout/process5"/>
    <dgm:cxn modelId="{A79529A3-289A-4F49-AF47-0A84CD34D7B3}" type="presOf" srcId="{0BDF5123-C50F-4A17-ACC0-0583FF3DD1EF}" destId="{EAF100EB-BCFC-4C2A-9201-93F393F1CC78}" srcOrd="1" destOrd="0" presId="urn:microsoft.com/office/officeart/2005/8/layout/process5"/>
    <dgm:cxn modelId="{56515E14-0395-4A1B-8CAE-5F10BD9207E6}" type="presOf" srcId="{F7CA02C2-760C-42F9-8F58-EECEAD9D8128}" destId="{FF7A918D-B157-43D3-88F4-A75E7AA7CBB6}" srcOrd="0" destOrd="0" presId="urn:microsoft.com/office/officeart/2005/8/layout/process5"/>
    <dgm:cxn modelId="{BB044864-C2FB-4D4D-9D0C-295A4FCAC27F}" type="presOf" srcId="{43A480FC-BE99-4B70-9928-ED4A8A00D499}" destId="{8ABFAA2C-2E44-4165-87CC-57E08A0ED807}" srcOrd="1" destOrd="0" presId="urn:microsoft.com/office/officeart/2005/8/layout/process5"/>
    <dgm:cxn modelId="{34A8A4B3-2C41-456F-B4B2-C697F4C89919}" type="presParOf" srcId="{CC713255-70CD-48C6-A9F0-11123B84A4B7}" destId="{4ED767D6-7696-44D1-A455-4FCF60DBDC40}" srcOrd="0" destOrd="0" presId="urn:microsoft.com/office/officeart/2005/8/layout/process5"/>
    <dgm:cxn modelId="{B6C75627-94EC-4462-A402-1388CED2F107}" type="presParOf" srcId="{CC713255-70CD-48C6-A9F0-11123B84A4B7}" destId="{7F980D59-BCDC-4FEF-A536-62B474AAE1C6}" srcOrd="1" destOrd="0" presId="urn:microsoft.com/office/officeart/2005/8/layout/process5"/>
    <dgm:cxn modelId="{8DCA5B07-A301-4594-AC4C-6C7A18CB5C4D}" type="presParOf" srcId="{7F980D59-BCDC-4FEF-A536-62B474AAE1C6}" destId="{E0097C0F-FC87-42AA-BBA9-158C9DB65204}" srcOrd="0" destOrd="0" presId="urn:microsoft.com/office/officeart/2005/8/layout/process5"/>
    <dgm:cxn modelId="{0B61A9F9-8D34-4CE0-AF93-8EB65F268C7D}" type="presParOf" srcId="{CC713255-70CD-48C6-A9F0-11123B84A4B7}" destId="{C63A06BA-E99F-462E-BA94-0B4FA62B367F}" srcOrd="2" destOrd="0" presId="urn:microsoft.com/office/officeart/2005/8/layout/process5"/>
    <dgm:cxn modelId="{FF4BB979-218A-4529-B8A8-34D678FBBEE2}" type="presParOf" srcId="{CC713255-70CD-48C6-A9F0-11123B84A4B7}" destId="{A7B394C4-256A-43B1-80D2-6FF8C8E0F380}" srcOrd="3" destOrd="0" presId="urn:microsoft.com/office/officeart/2005/8/layout/process5"/>
    <dgm:cxn modelId="{A872D043-AC26-4829-BB7D-8131D3D3EB8F}" type="presParOf" srcId="{A7B394C4-256A-43B1-80D2-6FF8C8E0F380}" destId="{F05899C1-05CA-4BA7-BD82-824BC9A66874}" srcOrd="0" destOrd="0" presId="urn:microsoft.com/office/officeart/2005/8/layout/process5"/>
    <dgm:cxn modelId="{AB1C6E8B-95EB-47A9-AE70-5CD14F7D63E5}" type="presParOf" srcId="{CC713255-70CD-48C6-A9F0-11123B84A4B7}" destId="{79C6DFE0-26CC-466B-9397-865BB30EBD75}" srcOrd="4" destOrd="0" presId="urn:microsoft.com/office/officeart/2005/8/layout/process5"/>
    <dgm:cxn modelId="{ACE733E9-4154-4821-ABDC-8A34077BBD25}" type="presParOf" srcId="{CC713255-70CD-48C6-A9F0-11123B84A4B7}" destId="{E6DE2999-DBEC-415F-997B-B4E11A9629C8}" srcOrd="5" destOrd="0" presId="urn:microsoft.com/office/officeart/2005/8/layout/process5"/>
    <dgm:cxn modelId="{0FE81F21-38DF-42AE-B570-11677F422727}" type="presParOf" srcId="{E6DE2999-DBEC-415F-997B-B4E11A9629C8}" destId="{026E881F-FA4E-4809-B32C-752599978791}" srcOrd="0" destOrd="0" presId="urn:microsoft.com/office/officeart/2005/8/layout/process5"/>
    <dgm:cxn modelId="{FEAE00C9-6D3F-42D8-B523-91DE838BD91F}" type="presParOf" srcId="{CC713255-70CD-48C6-A9F0-11123B84A4B7}" destId="{3D05DFFB-80AF-496B-9E27-2DA76399F220}" srcOrd="6" destOrd="0" presId="urn:microsoft.com/office/officeart/2005/8/layout/process5"/>
    <dgm:cxn modelId="{3C671AA6-F3EA-4A5C-9C00-2ACE77D10DF0}" type="presParOf" srcId="{CC713255-70CD-48C6-A9F0-11123B84A4B7}" destId="{5361CE1B-7147-4C2D-B1B6-AC25C5234481}" srcOrd="7" destOrd="0" presId="urn:microsoft.com/office/officeart/2005/8/layout/process5"/>
    <dgm:cxn modelId="{A5F258DE-690C-4E71-BD16-3AA58CDF5662}" type="presParOf" srcId="{5361CE1B-7147-4C2D-B1B6-AC25C5234481}" destId="{6B0E8A3D-FC3D-4801-AB04-73650D9D1CCB}" srcOrd="0" destOrd="0" presId="urn:microsoft.com/office/officeart/2005/8/layout/process5"/>
    <dgm:cxn modelId="{FC5D654E-70FB-44A0-9955-1901D666F0DB}" type="presParOf" srcId="{CC713255-70CD-48C6-A9F0-11123B84A4B7}" destId="{FF7A918D-B157-43D3-88F4-A75E7AA7CBB6}" srcOrd="8" destOrd="0" presId="urn:microsoft.com/office/officeart/2005/8/layout/process5"/>
    <dgm:cxn modelId="{6B0ACF04-4F66-47D6-997D-A49F462DF8EA}" type="presParOf" srcId="{CC713255-70CD-48C6-A9F0-11123B84A4B7}" destId="{3116ACCF-6A0C-46C0-AFFF-32544C8CA19F}" srcOrd="9" destOrd="0" presId="urn:microsoft.com/office/officeart/2005/8/layout/process5"/>
    <dgm:cxn modelId="{A37CB472-FC73-43A4-8703-86277566411B}" type="presParOf" srcId="{3116ACCF-6A0C-46C0-AFFF-32544C8CA19F}" destId="{8ABFAA2C-2E44-4165-87CC-57E08A0ED807}" srcOrd="0" destOrd="0" presId="urn:microsoft.com/office/officeart/2005/8/layout/process5"/>
    <dgm:cxn modelId="{505CF47B-C93A-410C-A43D-888377F46668}" type="presParOf" srcId="{CC713255-70CD-48C6-A9F0-11123B84A4B7}" destId="{E93083B6-3C2F-48E4-B757-0482F12A3D82}" srcOrd="10" destOrd="0" presId="urn:microsoft.com/office/officeart/2005/8/layout/process5"/>
    <dgm:cxn modelId="{7886D198-BC92-4CFC-A0C6-56095B7789AF}" type="presParOf" srcId="{CC713255-70CD-48C6-A9F0-11123B84A4B7}" destId="{1DA08E08-046A-4618-9326-17D2B6D116BC}" srcOrd="11" destOrd="0" presId="urn:microsoft.com/office/officeart/2005/8/layout/process5"/>
    <dgm:cxn modelId="{FF11A79A-2E6F-402A-BC80-8E410910FCC1}" type="presParOf" srcId="{1DA08E08-046A-4618-9326-17D2B6D116BC}" destId="{EAF100EB-BCFC-4C2A-9201-93F393F1CC78}" srcOrd="0" destOrd="0" presId="urn:microsoft.com/office/officeart/2005/8/layout/process5"/>
    <dgm:cxn modelId="{9DE4FB24-E524-4D23-A04A-88D9EED3F9BD}" type="presParOf" srcId="{CC713255-70CD-48C6-A9F0-11123B84A4B7}" destId="{8C35B7E1-847B-4C74-AAE0-11F919DB536F}" srcOrd="12" destOrd="0" presId="urn:microsoft.com/office/officeart/2005/8/layout/process5"/>
    <dgm:cxn modelId="{49DBEEA6-945F-464B-B36B-EF91E99FE1CF}" type="presParOf" srcId="{CC713255-70CD-48C6-A9F0-11123B84A4B7}" destId="{6D481CA2-A856-4021-8413-80743C35849C}" srcOrd="13" destOrd="0" presId="urn:microsoft.com/office/officeart/2005/8/layout/process5"/>
    <dgm:cxn modelId="{360A8E17-2C7D-4F37-8E04-FF364F857167}" type="presParOf" srcId="{6D481CA2-A856-4021-8413-80743C35849C}" destId="{DF83161A-0662-4613-81DA-446506A34688}" srcOrd="0" destOrd="0" presId="urn:microsoft.com/office/officeart/2005/8/layout/process5"/>
    <dgm:cxn modelId="{C8FE4A07-DA37-4978-BC83-0B150949BDEF}" type="presParOf" srcId="{CC713255-70CD-48C6-A9F0-11123B84A4B7}" destId="{F78919FF-1B14-4D06-9A99-2CBC1542078D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4C7692-7F1A-425C-929B-616EE279E6EB}" type="doc">
      <dgm:prSet loTypeId="urn:microsoft.com/office/officeart/2005/8/layout/process5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7905379-C408-42EE-962A-56474D9A51F0}">
      <dgm:prSet phldrT="[Text]"/>
      <dgm:spPr/>
      <dgm:t>
        <a:bodyPr/>
        <a:lstStyle/>
        <a:p>
          <a:r>
            <a:rPr lang="en-US" dirty="0" err="1" smtClean="0"/>
            <a:t>Bipartit</a:t>
          </a:r>
          <a:endParaRPr lang="en-US" dirty="0"/>
        </a:p>
      </dgm:t>
    </dgm:pt>
    <dgm:pt modelId="{04677070-8B4B-41E1-9ECC-0105E46C5AA3}" type="parTrans" cxnId="{AF32954D-D9AC-4701-9361-6ECA5B99B2EE}">
      <dgm:prSet/>
      <dgm:spPr/>
      <dgm:t>
        <a:bodyPr/>
        <a:lstStyle/>
        <a:p>
          <a:endParaRPr lang="en-US"/>
        </a:p>
      </dgm:t>
    </dgm:pt>
    <dgm:pt modelId="{091DCE9D-A3F3-4EB6-94FE-A730A6234970}" type="sibTrans" cxnId="{AF32954D-D9AC-4701-9361-6ECA5B99B2EE}">
      <dgm:prSet/>
      <dgm:spPr/>
      <dgm:t>
        <a:bodyPr/>
        <a:lstStyle/>
        <a:p>
          <a:endParaRPr lang="en-US"/>
        </a:p>
      </dgm:t>
    </dgm:pt>
    <dgm:pt modelId="{7CB3117F-86F5-47FD-963E-B36165164051}">
      <dgm:prSet phldrT="[Text]"/>
      <dgm:spPr/>
      <dgm:t>
        <a:bodyPr/>
        <a:lstStyle/>
        <a:p>
          <a:r>
            <a:rPr lang="en-US" dirty="0" err="1" smtClean="0"/>
            <a:t>Mediasi</a:t>
          </a:r>
          <a:endParaRPr lang="en-US" dirty="0" smtClean="0"/>
        </a:p>
      </dgm:t>
    </dgm:pt>
    <dgm:pt modelId="{C976FD79-3D85-4BD4-AF9D-9DD6B9A12460}" type="parTrans" cxnId="{78451325-EDBE-4EAB-8BFC-05AA83A68C20}">
      <dgm:prSet/>
      <dgm:spPr/>
      <dgm:t>
        <a:bodyPr/>
        <a:lstStyle/>
        <a:p>
          <a:endParaRPr lang="en-US"/>
        </a:p>
      </dgm:t>
    </dgm:pt>
    <dgm:pt modelId="{578D338B-FA69-406A-B38F-0C3C65179280}" type="sibTrans" cxnId="{78451325-EDBE-4EAB-8BFC-05AA83A68C20}">
      <dgm:prSet/>
      <dgm:spPr/>
      <dgm:t>
        <a:bodyPr/>
        <a:lstStyle/>
        <a:p>
          <a:endParaRPr lang="en-US"/>
        </a:p>
      </dgm:t>
    </dgm:pt>
    <dgm:pt modelId="{9B8C0740-6934-44E2-93C6-FA73962DE8E7}">
      <dgm:prSet phldrT="[Text]"/>
      <dgm:spPr/>
      <dgm:t>
        <a:bodyPr/>
        <a:lstStyle/>
        <a:p>
          <a:r>
            <a:rPr lang="en-US" dirty="0" err="1" smtClean="0"/>
            <a:t>Gugatan</a:t>
          </a:r>
          <a:endParaRPr lang="en-US" dirty="0"/>
        </a:p>
      </dgm:t>
    </dgm:pt>
    <dgm:pt modelId="{A66C356D-F906-4BCA-BEF4-F3C5715F320A}" type="parTrans" cxnId="{1DDE1A64-8C7A-4D74-AC8D-4557C9267F15}">
      <dgm:prSet/>
      <dgm:spPr/>
      <dgm:t>
        <a:bodyPr/>
        <a:lstStyle/>
        <a:p>
          <a:endParaRPr lang="en-US"/>
        </a:p>
      </dgm:t>
    </dgm:pt>
    <dgm:pt modelId="{AFC4E7FA-C057-43A2-9FB3-E7CC7AE3EB78}" type="sibTrans" cxnId="{1DDE1A64-8C7A-4D74-AC8D-4557C9267F15}">
      <dgm:prSet/>
      <dgm:spPr/>
      <dgm:t>
        <a:bodyPr/>
        <a:lstStyle/>
        <a:p>
          <a:endParaRPr lang="en-US"/>
        </a:p>
      </dgm:t>
    </dgm:pt>
    <dgm:pt modelId="{4054B66F-93BB-4175-A0D4-0CF5E1D4449C}">
      <dgm:prSet phldrT="[Text]"/>
      <dgm:spPr/>
      <dgm:t>
        <a:bodyPr/>
        <a:lstStyle/>
        <a:p>
          <a:r>
            <a:rPr lang="en-US" dirty="0" err="1" smtClean="0"/>
            <a:t>Persidangan</a:t>
          </a:r>
          <a:endParaRPr lang="en-US" dirty="0"/>
        </a:p>
      </dgm:t>
    </dgm:pt>
    <dgm:pt modelId="{CC3D078A-1C95-404E-A0C9-E0BD422711CB}" type="parTrans" cxnId="{9D1A0739-311C-4BAA-B962-5D289A505642}">
      <dgm:prSet/>
      <dgm:spPr/>
      <dgm:t>
        <a:bodyPr/>
        <a:lstStyle/>
        <a:p>
          <a:endParaRPr lang="en-US"/>
        </a:p>
      </dgm:t>
    </dgm:pt>
    <dgm:pt modelId="{94D0D95C-8E7C-4C0C-AD6E-A0964BFA033A}" type="sibTrans" cxnId="{9D1A0739-311C-4BAA-B962-5D289A505642}">
      <dgm:prSet/>
      <dgm:spPr/>
      <dgm:t>
        <a:bodyPr/>
        <a:lstStyle/>
        <a:p>
          <a:endParaRPr lang="en-US"/>
        </a:p>
      </dgm:t>
    </dgm:pt>
    <dgm:pt modelId="{96AAD624-59AD-44A9-BCFE-AFF710D1B79A}">
      <dgm:prSet phldrT="[Text]"/>
      <dgm:spPr/>
      <dgm:t>
        <a:bodyPr/>
        <a:lstStyle/>
        <a:p>
          <a:r>
            <a:rPr lang="en-US" dirty="0" err="1" smtClean="0"/>
            <a:t>Kasasi</a:t>
          </a:r>
          <a:endParaRPr lang="en-US" dirty="0"/>
        </a:p>
      </dgm:t>
    </dgm:pt>
    <dgm:pt modelId="{72C93C46-E30C-4787-B738-25D75932F5BE}" type="parTrans" cxnId="{7B9E20BD-418D-4AA7-AE97-CBF9C495847C}">
      <dgm:prSet/>
      <dgm:spPr/>
      <dgm:t>
        <a:bodyPr/>
        <a:lstStyle/>
        <a:p>
          <a:endParaRPr lang="en-US"/>
        </a:p>
      </dgm:t>
    </dgm:pt>
    <dgm:pt modelId="{4F4F90BF-C7B9-4CC4-95A5-E6EF0E12080B}" type="sibTrans" cxnId="{7B9E20BD-418D-4AA7-AE97-CBF9C495847C}">
      <dgm:prSet/>
      <dgm:spPr/>
      <dgm:t>
        <a:bodyPr/>
        <a:lstStyle/>
        <a:p>
          <a:endParaRPr lang="en-US"/>
        </a:p>
      </dgm:t>
    </dgm:pt>
    <dgm:pt modelId="{16704834-E4F7-4296-9F21-96ECDE09D323}">
      <dgm:prSet/>
      <dgm:spPr/>
      <dgm:t>
        <a:bodyPr/>
        <a:lstStyle/>
        <a:p>
          <a:r>
            <a:rPr lang="en-US" dirty="0" err="1" smtClean="0"/>
            <a:t>Peninjauan</a:t>
          </a:r>
          <a:r>
            <a:rPr lang="en-US" dirty="0" smtClean="0"/>
            <a:t> </a:t>
          </a:r>
          <a:r>
            <a:rPr lang="en-US" dirty="0" err="1" smtClean="0"/>
            <a:t>Kembali</a:t>
          </a:r>
          <a:endParaRPr lang="en-US" dirty="0"/>
        </a:p>
      </dgm:t>
    </dgm:pt>
    <dgm:pt modelId="{EBD721D0-3F2B-4B9B-A3F5-D2FE7CBEB40D}" type="parTrans" cxnId="{B40CF3F8-AE2B-42C0-8B5B-9238B3016CBF}">
      <dgm:prSet/>
      <dgm:spPr/>
      <dgm:t>
        <a:bodyPr/>
        <a:lstStyle/>
        <a:p>
          <a:endParaRPr lang="en-US"/>
        </a:p>
      </dgm:t>
    </dgm:pt>
    <dgm:pt modelId="{5356C142-C23E-430C-97B9-34DCC4AF18AB}" type="sibTrans" cxnId="{B40CF3F8-AE2B-42C0-8B5B-9238B3016CBF}">
      <dgm:prSet/>
      <dgm:spPr/>
      <dgm:t>
        <a:bodyPr/>
        <a:lstStyle/>
        <a:p>
          <a:endParaRPr lang="en-US"/>
        </a:p>
      </dgm:t>
    </dgm:pt>
    <dgm:pt modelId="{6C5B9117-7006-4D97-9C7E-38F5D9BEDE1D}">
      <dgm:prSet/>
      <dgm:spPr/>
      <dgm:t>
        <a:bodyPr/>
        <a:lstStyle/>
        <a:p>
          <a:r>
            <a:rPr lang="en-US" dirty="0" err="1" smtClean="0"/>
            <a:t>Eksekusi</a:t>
          </a:r>
          <a:endParaRPr lang="en-US" dirty="0"/>
        </a:p>
      </dgm:t>
    </dgm:pt>
    <dgm:pt modelId="{76751C0F-DBD9-4FFE-B2B9-474C1F29009A}" type="parTrans" cxnId="{538E9A72-DBAE-4F62-9954-FE3C0B4E83C3}">
      <dgm:prSet/>
      <dgm:spPr/>
      <dgm:t>
        <a:bodyPr/>
        <a:lstStyle/>
        <a:p>
          <a:endParaRPr lang="en-US"/>
        </a:p>
      </dgm:t>
    </dgm:pt>
    <dgm:pt modelId="{E07D9EE1-8EC1-4BF3-846C-1EF203A9977C}" type="sibTrans" cxnId="{538E9A72-DBAE-4F62-9954-FE3C0B4E83C3}">
      <dgm:prSet/>
      <dgm:spPr/>
      <dgm:t>
        <a:bodyPr/>
        <a:lstStyle/>
        <a:p>
          <a:endParaRPr lang="en-US"/>
        </a:p>
      </dgm:t>
    </dgm:pt>
    <dgm:pt modelId="{D927A7D7-D153-41B3-867D-2B4DA9FE62B9}" type="pres">
      <dgm:prSet presAssocID="{C84C7692-7F1A-425C-929B-616EE279E6E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F6332B8-73DA-43B1-93C2-AA4597CEDC53}" type="pres">
      <dgm:prSet presAssocID="{E7905379-C408-42EE-962A-56474D9A51F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DF65DC0-8594-4DBE-B1B1-90573FFA4FF9}" type="pres">
      <dgm:prSet presAssocID="{091DCE9D-A3F3-4EB6-94FE-A730A6234970}" presName="sibTrans" presStyleLbl="sibTrans2D1" presStyleIdx="0" presStyleCnt="6"/>
      <dgm:spPr/>
      <dgm:t>
        <a:bodyPr/>
        <a:lstStyle/>
        <a:p>
          <a:endParaRPr lang="id-ID"/>
        </a:p>
      </dgm:t>
    </dgm:pt>
    <dgm:pt modelId="{4F94FC12-A0E9-4073-8D81-5E17F36DB661}" type="pres">
      <dgm:prSet presAssocID="{091DCE9D-A3F3-4EB6-94FE-A730A6234970}" presName="connectorText" presStyleLbl="sibTrans2D1" presStyleIdx="0" presStyleCnt="6"/>
      <dgm:spPr/>
      <dgm:t>
        <a:bodyPr/>
        <a:lstStyle/>
        <a:p>
          <a:endParaRPr lang="id-ID"/>
        </a:p>
      </dgm:t>
    </dgm:pt>
    <dgm:pt modelId="{558DBC64-923C-4ABE-9E8A-7CF9B254922C}" type="pres">
      <dgm:prSet presAssocID="{7CB3117F-86F5-47FD-963E-B3616516405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90F89-58FB-438C-B77C-682E05BE6B5B}" type="pres">
      <dgm:prSet presAssocID="{578D338B-FA69-406A-B38F-0C3C65179280}" presName="sibTrans" presStyleLbl="sibTrans2D1" presStyleIdx="1" presStyleCnt="6"/>
      <dgm:spPr/>
      <dgm:t>
        <a:bodyPr/>
        <a:lstStyle/>
        <a:p>
          <a:endParaRPr lang="id-ID"/>
        </a:p>
      </dgm:t>
    </dgm:pt>
    <dgm:pt modelId="{4D20DEFA-7216-4AA0-A5D1-90A849FB9335}" type="pres">
      <dgm:prSet presAssocID="{578D338B-FA69-406A-B38F-0C3C65179280}" presName="connectorText" presStyleLbl="sibTrans2D1" presStyleIdx="1" presStyleCnt="6"/>
      <dgm:spPr/>
      <dgm:t>
        <a:bodyPr/>
        <a:lstStyle/>
        <a:p>
          <a:endParaRPr lang="id-ID"/>
        </a:p>
      </dgm:t>
    </dgm:pt>
    <dgm:pt modelId="{112BF94E-933B-446A-9EC3-8892E7CB00E4}" type="pres">
      <dgm:prSet presAssocID="{9B8C0740-6934-44E2-93C6-FA73962DE8E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716CA-E7B1-4265-918D-0C0A69591B35}" type="pres">
      <dgm:prSet presAssocID="{AFC4E7FA-C057-43A2-9FB3-E7CC7AE3EB78}" presName="sibTrans" presStyleLbl="sibTrans2D1" presStyleIdx="2" presStyleCnt="6"/>
      <dgm:spPr/>
      <dgm:t>
        <a:bodyPr/>
        <a:lstStyle/>
        <a:p>
          <a:endParaRPr lang="id-ID"/>
        </a:p>
      </dgm:t>
    </dgm:pt>
    <dgm:pt modelId="{9918AB89-1CF6-46FC-B277-75D629DA1B0B}" type="pres">
      <dgm:prSet presAssocID="{AFC4E7FA-C057-43A2-9FB3-E7CC7AE3EB78}" presName="connectorText" presStyleLbl="sibTrans2D1" presStyleIdx="2" presStyleCnt="6"/>
      <dgm:spPr/>
      <dgm:t>
        <a:bodyPr/>
        <a:lstStyle/>
        <a:p>
          <a:endParaRPr lang="id-ID"/>
        </a:p>
      </dgm:t>
    </dgm:pt>
    <dgm:pt modelId="{EA2D93A7-1957-4BE8-B498-401E3615BA37}" type="pres">
      <dgm:prSet presAssocID="{4054B66F-93BB-4175-A0D4-0CF5E1D4449C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5AD1190-B9D8-4466-B907-A366976BB4A8}" type="pres">
      <dgm:prSet presAssocID="{94D0D95C-8E7C-4C0C-AD6E-A0964BFA033A}" presName="sibTrans" presStyleLbl="sibTrans2D1" presStyleIdx="3" presStyleCnt="6"/>
      <dgm:spPr/>
      <dgm:t>
        <a:bodyPr/>
        <a:lstStyle/>
        <a:p>
          <a:endParaRPr lang="id-ID"/>
        </a:p>
      </dgm:t>
    </dgm:pt>
    <dgm:pt modelId="{36B9FC49-E22E-4275-85E8-0E59E44273CC}" type="pres">
      <dgm:prSet presAssocID="{94D0D95C-8E7C-4C0C-AD6E-A0964BFA033A}" presName="connectorText" presStyleLbl="sibTrans2D1" presStyleIdx="3" presStyleCnt="6"/>
      <dgm:spPr/>
      <dgm:t>
        <a:bodyPr/>
        <a:lstStyle/>
        <a:p>
          <a:endParaRPr lang="id-ID"/>
        </a:p>
      </dgm:t>
    </dgm:pt>
    <dgm:pt modelId="{64356EAD-C9DC-44F7-A82D-EDA8A4EE28A0}" type="pres">
      <dgm:prSet presAssocID="{96AAD624-59AD-44A9-BCFE-AFF710D1B79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7F86B-4723-40CA-BF17-A2F77E767B75}" type="pres">
      <dgm:prSet presAssocID="{4F4F90BF-C7B9-4CC4-95A5-E6EF0E12080B}" presName="sibTrans" presStyleLbl="sibTrans2D1" presStyleIdx="4" presStyleCnt="6"/>
      <dgm:spPr/>
      <dgm:t>
        <a:bodyPr/>
        <a:lstStyle/>
        <a:p>
          <a:endParaRPr lang="id-ID"/>
        </a:p>
      </dgm:t>
    </dgm:pt>
    <dgm:pt modelId="{50856210-202F-4214-B2F3-4FE9CC2D7627}" type="pres">
      <dgm:prSet presAssocID="{4F4F90BF-C7B9-4CC4-95A5-E6EF0E12080B}" presName="connectorText" presStyleLbl="sibTrans2D1" presStyleIdx="4" presStyleCnt="6"/>
      <dgm:spPr/>
      <dgm:t>
        <a:bodyPr/>
        <a:lstStyle/>
        <a:p>
          <a:endParaRPr lang="id-ID"/>
        </a:p>
      </dgm:t>
    </dgm:pt>
    <dgm:pt modelId="{4ACB300C-E790-49B4-8321-9810DC8BA085}" type="pres">
      <dgm:prSet presAssocID="{16704834-E4F7-4296-9F21-96ECDE09D32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53080F2-3DF7-4B9C-8141-3CD90FC37733}" type="pres">
      <dgm:prSet presAssocID="{5356C142-C23E-430C-97B9-34DCC4AF18AB}" presName="sibTrans" presStyleLbl="sibTrans2D1" presStyleIdx="5" presStyleCnt="6"/>
      <dgm:spPr/>
      <dgm:t>
        <a:bodyPr/>
        <a:lstStyle/>
        <a:p>
          <a:endParaRPr lang="id-ID"/>
        </a:p>
      </dgm:t>
    </dgm:pt>
    <dgm:pt modelId="{F2D628C5-6E78-4E76-B343-E16CFC4FF419}" type="pres">
      <dgm:prSet presAssocID="{5356C142-C23E-430C-97B9-34DCC4AF18AB}" presName="connectorText" presStyleLbl="sibTrans2D1" presStyleIdx="5" presStyleCnt="6"/>
      <dgm:spPr/>
      <dgm:t>
        <a:bodyPr/>
        <a:lstStyle/>
        <a:p>
          <a:endParaRPr lang="id-ID"/>
        </a:p>
      </dgm:t>
    </dgm:pt>
    <dgm:pt modelId="{8C9F239D-7F16-4613-ACB6-CB9BBB61844E}" type="pres">
      <dgm:prSet presAssocID="{6C5B9117-7006-4D97-9C7E-38F5D9BEDE1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78451325-EDBE-4EAB-8BFC-05AA83A68C20}" srcId="{C84C7692-7F1A-425C-929B-616EE279E6EB}" destId="{7CB3117F-86F5-47FD-963E-B36165164051}" srcOrd="1" destOrd="0" parTransId="{C976FD79-3D85-4BD4-AF9D-9DD6B9A12460}" sibTransId="{578D338B-FA69-406A-B38F-0C3C65179280}"/>
    <dgm:cxn modelId="{E0ED53EF-A378-4AF7-87E6-1FB84035C1C0}" type="presOf" srcId="{4054B66F-93BB-4175-A0D4-0CF5E1D4449C}" destId="{EA2D93A7-1957-4BE8-B498-401E3615BA37}" srcOrd="0" destOrd="0" presId="urn:microsoft.com/office/officeart/2005/8/layout/process5"/>
    <dgm:cxn modelId="{B40CF3F8-AE2B-42C0-8B5B-9238B3016CBF}" srcId="{C84C7692-7F1A-425C-929B-616EE279E6EB}" destId="{16704834-E4F7-4296-9F21-96ECDE09D323}" srcOrd="5" destOrd="0" parTransId="{EBD721D0-3F2B-4B9B-A3F5-D2FE7CBEB40D}" sibTransId="{5356C142-C23E-430C-97B9-34DCC4AF18AB}"/>
    <dgm:cxn modelId="{62ECAF45-CDA0-40A7-9F06-3D16349878B8}" type="presOf" srcId="{4F4F90BF-C7B9-4CC4-95A5-E6EF0E12080B}" destId="{1767F86B-4723-40CA-BF17-A2F77E767B75}" srcOrd="0" destOrd="0" presId="urn:microsoft.com/office/officeart/2005/8/layout/process5"/>
    <dgm:cxn modelId="{9D1A0739-311C-4BAA-B962-5D289A505642}" srcId="{C84C7692-7F1A-425C-929B-616EE279E6EB}" destId="{4054B66F-93BB-4175-A0D4-0CF5E1D4449C}" srcOrd="3" destOrd="0" parTransId="{CC3D078A-1C95-404E-A0C9-E0BD422711CB}" sibTransId="{94D0D95C-8E7C-4C0C-AD6E-A0964BFA033A}"/>
    <dgm:cxn modelId="{538E9A72-DBAE-4F62-9954-FE3C0B4E83C3}" srcId="{C84C7692-7F1A-425C-929B-616EE279E6EB}" destId="{6C5B9117-7006-4D97-9C7E-38F5D9BEDE1D}" srcOrd="6" destOrd="0" parTransId="{76751C0F-DBD9-4FFE-B2B9-474C1F29009A}" sibTransId="{E07D9EE1-8EC1-4BF3-846C-1EF203A9977C}"/>
    <dgm:cxn modelId="{36D8F4EF-9827-4195-93B0-2DB0144CB9CE}" type="presOf" srcId="{5356C142-C23E-430C-97B9-34DCC4AF18AB}" destId="{F53080F2-3DF7-4B9C-8141-3CD90FC37733}" srcOrd="0" destOrd="0" presId="urn:microsoft.com/office/officeart/2005/8/layout/process5"/>
    <dgm:cxn modelId="{047B658C-8B0B-4FA8-9542-56BEF003B1B6}" type="presOf" srcId="{C84C7692-7F1A-425C-929B-616EE279E6EB}" destId="{D927A7D7-D153-41B3-867D-2B4DA9FE62B9}" srcOrd="0" destOrd="0" presId="urn:microsoft.com/office/officeart/2005/8/layout/process5"/>
    <dgm:cxn modelId="{31495499-52FC-4B5D-8A6E-AB5882437307}" type="presOf" srcId="{96AAD624-59AD-44A9-BCFE-AFF710D1B79A}" destId="{64356EAD-C9DC-44F7-A82D-EDA8A4EE28A0}" srcOrd="0" destOrd="0" presId="urn:microsoft.com/office/officeart/2005/8/layout/process5"/>
    <dgm:cxn modelId="{AAFC1ED3-9C44-4210-96D1-BD44EC761887}" type="presOf" srcId="{AFC4E7FA-C057-43A2-9FB3-E7CC7AE3EB78}" destId="{9918AB89-1CF6-46FC-B277-75D629DA1B0B}" srcOrd="1" destOrd="0" presId="urn:microsoft.com/office/officeart/2005/8/layout/process5"/>
    <dgm:cxn modelId="{1DDE1A64-8C7A-4D74-AC8D-4557C9267F15}" srcId="{C84C7692-7F1A-425C-929B-616EE279E6EB}" destId="{9B8C0740-6934-44E2-93C6-FA73962DE8E7}" srcOrd="2" destOrd="0" parTransId="{A66C356D-F906-4BCA-BEF4-F3C5715F320A}" sibTransId="{AFC4E7FA-C057-43A2-9FB3-E7CC7AE3EB78}"/>
    <dgm:cxn modelId="{04374182-54B5-4A47-9D0A-31F1E0CB9771}" type="presOf" srcId="{5356C142-C23E-430C-97B9-34DCC4AF18AB}" destId="{F2D628C5-6E78-4E76-B343-E16CFC4FF419}" srcOrd="1" destOrd="0" presId="urn:microsoft.com/office/officeart/2005/8/layout/process5"/>
    <dgm:cxn modelId="{00F73F91-B448-4DF9-869E-2C27071E1C60}" type="presOf" srcId="{578D338B-FA69-406A-B38F-0C3C65179280}" destId="{26990F89-58FB-438C-B77C-682E05BE6B5B}" srcOrd="0" destOrd="0" presId="urn:microsoft.com/office/officeart/2005/8/layout/process5"/>
    <dgm:cxn modelId="{9F14E2A2-68C4-47D0-B02A-9C698930E56C}" type="presOf" srcId="{E7905379-C408-42EE-962A-56474D9A51F0}" destId="{9F6332B8-73DA-43B1-93C2-AA4597CEDC53}" srcOrd="0" destOrd="0" presId="urn:microsoft.com/office/officeart/2005/8/layout/process5"/>
    <dgm:cxn modelId="{B4E010AA-53AB-4415-A7AD-11F08416074E}" type="presOf" srcId="{578D338B-FA69-406A-B38F-0C3C65179280}" destId="{4D20DEFA-7216-4AA0-A5D1-90A849FB9335}" srcOrd="1" destOrd="0" presId="urn:microsoft.com/office/officeart/2005/8/layout/process5"/>
    <dgm:cxn modelId="{292C6BDC-0F2A-4944-8E2A-F369D3FBF02A}" type="presOf" srcId="{16704834-E4F7-4296-9F21-96ECDE09D323}" destId="{4ACB300C-E790-49B4-8321-9810DC8BA085}" srcOrd="0" destOrd="0" presId="urn:microsoft.com/office/officeart/2005/8/layout/process5"/>
    <dgm:cxn modelId="{428B8B3E-77A9-4D77-8003-F349D07BF203}" type="presOf" srcId="{091DCE9D-A3F3-4EB6-94FE-A730A6234970}" destId="{4F94FC12-A0E9-4073-8D81-5E17F36DB661}" srcOrd="1" destOrd="0" presId="urn:microsoft.com/office/officeart/2005/8/layout/process5"/>
    <dgm:cxn modelId="{62D8F865-750D-4886-A562-16DD41B1290C}" type="presOf" srcId="{AFC4E7FA-C057-43A2-9FB3-E7CC7AE3EB78}" destId="{6BB716CA-E7B1-4265-918D-0C0A69591B35}" srcOrd="0" destOrd="0" presId="urn:microsoft.com/office/officeart/2005/8/layout/process5"/>
    <dgm:cxn modelId="{7B9E20BD-418D-4AA7-AE97-CBF9C495847C}" srcId="{C84C7692-7F1A-425C-929B-616EE279E6EB}" destId="{96AAD624-59AD-44A9-BCFE-AFF710D1B79A}" srcOrd="4" destOrd="0" parTransId="{72C93C46-E30C-4787-B738-25D75932F5BE}" sibTransId="{4F4F90BF-C7B9-4CC4-95A5-E6EF0E12080B}"/>
    <dgm:cxn modelId="{F3C36414-731E-4C47-AA47-348C8BC57FD0}" type="presOf" srcId="{9B8C0740-6934-44E2-93C6-FA73962DE8E7}" destId="{112BF94E-933B-446A-9EC3-8892E7CB00E4}" srcOrd="0" destOrd="0" presId="urn:microsoft.com/office/officeart/2005/8/layout/process5"/>
    <dgm:cxn modelId="{BF6885A4-B0E8-4A16-9CD5-FFB047F54BDC}" type="presOf" srcId="{7CB3117F-86F5-47FD-963E-B36165164051}" destId="{558DBC64-923C-4ABE-9E8A-7CF9B254922C}" srcOrd="0" destOrd="0" presId="urn:microsoft.com/office/officeart/2005/8/layout/process5"/>
    <dgm:cxn modelId="{DE64BF9E-BFD2-4822-9600-C01E574D6C1C}" type="presOf" srcId="{091DCE9D-A3F3-4EB6-94FE-A730A6234970}" destId="{8DF65DC0-8594-4DBE-B1B1-90573FFA4FF9}" srcOrd="0" destOrd="0" presId="urn:microsoft.com/office/officeart/2005/8/layout/process5"/>
    <dgm:cxn modelId="{56C2A91D-A1C8-4C47-A27D-5F97738A53A6}" type="presOf" srcId="{4F4F90BF-C7B9-4CC4-95A5-E6EF0E12080B}" destId="{50856210-202F-4214-B2F3-4FE9CC2D7627}" srcOrd="1" destOrd="0" presId="urn:microsoft.com/office/officeart/2005/8/layout/process5"/>
    <dgm:cxn modelId="{AF32954D-D9AC-4701-9361-6ECA5B99B2EE}" srcId="{C84C7692-7F1A-425C-929B-616EE279E6EB}" destId="{E7905379-C408-42EE-962A-56474D9A51F0}" srcOrd="0" destOrd="0" parTransId="{04677070-8B4B-41E1-9ECC-0105E46C5AA3}" sibTransId="{091DCE9D-A3F3-4EB6-94FE-A730A6234970}"/>
    <dgm:cxn modelId="{5A14929D-9FE8-476C-AAB9-85C366B158B7}" type="presOf" srcId="{94D0D95C-8E7C-4C0C-AD6E-A0964BFA033A}" destId="{65AD1190-B9D8-4466-B907-A366976BB4A8}" srcOrd="0" destOrd="0" presId="urn:microsoft.com/office/officeart/2005/8/layout/process5"/>
    <dgm:cxn modelId="{47144B23-B18C-4E8A-967E-8A0DF0DA90F7}" type="presOf" srcId="{94D0D95C-8E7C-4C0C-AD6E-A0964BFA033A}" destId="{36B9FC49-E22E-4275-85E8-0E59E44273CC}" srcOrd="1" destOrd="0" presId="urn:microsoft.com/office/officeart/2005/8/layout/process5"/>
    <dgm:cxn modelId="{CA9D137A-6C25-436D-ACA8-496EEABF556F}" type="presOf" srcId="{6C5B9117-7006-4D97-9C7E-38F5D9BEDE1D}" destId="{8C9F239D-7F16-4613-ACB6-CB9BBB61844E}" srcOrd="0" destOrd="0" presId="urn:microsoft.com/office/officeart/2005/8/layout/process5"/>
    <dgm:cxn modelId="{CFC50D0C-5BA0-4E73-BCC1-99615024AFFF}" type="presParOf" srcId="{D927A7D7-D153-41B3-867D-2B4DA9FE62B9}" destId="{9F6332B8-73DA-43B1-93C2-AA4597CEDC53}" srcOrd="0" destOrd="0" presId="urn:microsoft.com/office/officeart/2005/8/layout/process5"/>
    <dgm:cxn modelId="{7A4CC4CA-D599-420A-8289-FD2C74898818}" type="presParOf" srcId="{D927A7D7-D153-41B3-867D-2B4DA9FE62B9}" destId="{8DF65DC0-8594-4DBE-B1B1-90573FFA4FF9}" srcOrd="1" destOrd="0" presId="urn:microsoft.com/office/officeart/2005/8/layout/process5"/>
    <dgm:cxn modelId="{7493CA4B-1DB1-429A-AC70-0D3ABF3B6C98}" type="presParOf" srcId="{8DF65DC0-8594-4DBE-B1B1-90573FFA4FF9}" destId="{4F94FC12-A0E9-4073-8D81-5E17F36DB661}" srcOrd="0" destOrd="0" presId="urn:microsoft.com/office/officeart/2005/8/layout/process5"/>
    <dgm:cxn modelId="{A8502E4F-3081-44EF-8CF5-3C8985A52123}" type="presParOf" srcId="{D927A7D7-D153-41B3-867D-2B4DA9FE62B9}" destId="{558DBC64-923C-4ABE-9E8A-7CF9B254922C}" srcOrd="2" destOrd="0" presId="urn:microsoft.com/office/officeart/2005/8/layout/process5"/>
    <dgm:cxn modelId="{96AAC0B0-B2AD-47CE-8E9C-C6C33784214F}" type="presParOf" srcId="{D927A7D7-D153-41B3-867D-2B4DA9FE62B9}" destId="{26990F89-58FB-438C-B77C-682E05BE6B5B}" srcOrd="3" destOrd="0" presId="urn:microsoft.com/office/officeart/2005/8/layout/process5"/>
    <dgm:cxn modelId="{C5B66C4F-D240-4BCE-866F-59DF28FC8F2C}" type="presParOf" srcId="{26990F89-58FB-438C-B77C-682E05BE6B5B}" destId="{4D20DEFA-7216-4AA0-A5D1-90A849FB9335}" srcOrd="0" destOrd="0" presId="urn:microsoft.com/office/officeart/2005/8/layout/process5"/>
    <dgm:cxn modelId="{229BA1F5-D6D8-4750-B7A0-60E8E1BAF624}" type="presParOf" srcId="{D927A7D7-D153-41B3-867D-2B4DA9FE62B9}" destId="{112BF94E-933B-446A-9EC3-8892E7CB00E4}" srcOrd="4" destOrd="0" presId="urn:microsoft.com/office/officeart/2005/8/layout/process5"/>
    <dgm:cxn modelId="{C10F154A-E8DA-4E43-9C25-8CBEAA51529D}" type="presParOf" srcId="{D927A7D7-D153-41B3-867D-2B4DA9FE62B9}" destId="{6BB716CA-E7B1-4265-918D-0C0A69591B35}" srcOrd="5" destOrd="0" presId="urn:microsoft.com/office/officeart/2005/8/layout/process5"/>
    <dgm:cxn modelId="{F26699E2-ED54-4DD9-BAA1-04697C09471A}" type="presParOf" srcId="{6BB716CA-E7B1-4265-918D-0C0A69591B35}" destId="{9918AB89-1CF6-46FC-B277-75D629DA1B0B}" srcOrd="0" destOrd="0" presId="urn:microsoft.com/office/officeart/2005/8/layout/process5"/>
    <dgm:cxn modelId="{816D7AD9-887A-462C-81B1-E3719844E542}" type="presParOf" srcId="{D927A7D7-D153-41B3-867D-2B4DA9FE62B9}" destId="{EA2D93A7-1957-4BE8-B498-401E3615BA37}" srcOrd="6" destOrd="0" presId="urn:microsoft.com/office/officeart/2005/8/layout/process5"/>
    <dgm:cxn modelId="{5D07BA34-C4CC-4B7A-9970-5C38E33B3677}" type="presParOf" srcId="{D927A7D7-D153-41B3-867D-2B4DA9FE62B9}" destId="{65AD1190-B9D8-4466-B907-A366976BB4A8}" srcOrd="7" destOrd="0" presId="urn:microsoft.com/office/officeart/2005/8/layout/process5"/>
    <dgm:cxn modelId="{0BC36017-5BCE-464A-89C8-46FDCC306A4B}" type="presParOf" srcId="{65AD1190-B9D8-4466-B907-A366976BB4A8}" destId="{36B9FC49-E22E-4275-85E8-0E59E44273CC}" srcOrd="0" destOrd="0" presId="urn:microsoft.com/office/officeart/2005/8/layout/process5"/>
    <dgm:cxn modelId="{9D284B2B-7770-4DA2-8E49-0DF79CBFDD50}" type="presParOf" srcId="{D927A7D7-D153-41B3-867D-2B4DA9FE62B9}" destId="{64356EAD-C9DC-44F7-A82D-EDA8A4EE28A0}" srcOrd="8" destOrd="0" presId="urn:microsoft.com/office/officeart/2005/8/layout/process5"/>
    <dgm:cxn modelId="{D8F45718-AFF1-44A0-A6AD-51017AE23507}" type="presParOf" srcId="{D927A7D7-D153-41B3-867D-2B4DA9FE62B9}" destId="{1767F86B-4723-40CA-BF17-A2F77E767B75}" srcOrd="9" destOrd="0" presId="urn:microsoft.com/office/officeart/2005/8/layout/process5"/>
    <dgm:cxn modelId="{F285E2DB-B043-4A63-98BD-80B18C18AA8A}" type="presParOf" srcId="{1767F86B-4723-40CA-BF17-A2F77E767B75}" destId="{50856210-202F-4214-B2F3-4FE9CC2D7627}" srcOrd="0" destOrd="0" presId="urn:microsoft.com/office/officeart/2005/8/layout/process5"/>
    <dgm:cxn modelId="{9434C5BA-596C-4CBE-BC41-6591D91CC77F}" type="presParOf" srcId="{D927A7D7-D153-41B3-867D-2B4DA9FE62B9}" destId="{4ACB300C-E790-49B4-8321-9810DC8BA085}" srcOrd="10" destOrd="0" presId="urn:microsoft.com/office/officeart/2005/8/layout/process5"/>
    <dgm:cxn modelId="{EB9B303E-123F-473E-B046-8FBE487DCA04}" type="presParOf" srcId="{D927A7D7-D153-41B3-867D-2B4DA9FE62B9}" destId="{F53080F2-3DF7-4B9C-8141-3CD90FC37733}" srcOrd="11" destOrd="0" presId="urn:microsoft.com/office/officeart/2005/8/layout/process5"/>
    <dgm:cxn modelId="{2CBC1AB9-710D-4252-9B0A-8B601A9ECF2A}" type="presParOf" srcId="{F53080F2-3DF7-4B9C-8141-3CD90FC37733}" destId="{F2D628C5-6E78-4E76-B343-E16CFC4FF419}" srcOrd="0" destOrd="0" presId="urn:microsoft.com/office/officeart/2005/8/layout/process5"/>
    <dgm:cxn modelId="{67D3643C-328B-47F9-8E76-0884FB824493}" type="presParOf" srcId="{D927A7D7-D153-41B3-867D-2B4DA9FE62B9}" destId="{8C9F239D-7F16-4613-ACB6-CB9BBB61844E}" srcOrd="1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21866-8329-48AB-A4E0-C9A6B10BD504}">
      <dsp:nvSpPr>
        <dsp:cNvPr id="0" name=""/>
        <dsp:cNvSpPr/>
      </dsp:nvSpPr>
      <dsp:spPr>
        <a:xfrm>
          <a:off x="7233" y="533479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Penyelidikan</a:t>
          </a:r>
          <a:r>
            <a:rPr lang="en-US" sz="2000" kern="1200" dirty="0" smtClean="0"/>
            <a:t>/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Penyidikan</a:t>
          </a:r>
          <a:r>
            <a:rPr lang="en-US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Kepolisian</a:t>
          </a:r>
          <a:endParaRPr lang="en-US" sz="2000" kern="1200" dirty="0"/>
        </a:p>
      </dsp:txBody>
      <dsp:txXfrm>
        <a:off x="45225" y="571471"/>
        <a:ext cx="2085893" cy="1221142"/>
      </dsp:txXfrm>
    </dsp:sp>
    <dsp:sp modelId="{33FC3BFE-FC46-4ACD-B68F-BB8EB052BD71}">
      <dsp:nvSpPr>
        <dsp:cNvPr id="0" name=""/>
        <dsp:cNvSpPr/>
      </dsp:nvSpPr>
      <dsp:spPr>
        <a:xfrm>
          <a:off x="2359355" y="913970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2359355" y="1021199"/>
        <a:ext cx="320822" cy="321687"/>
      </dsp:txXfrm>
    </dsp:sp>
    <dsp:sp modelId="{4A422F4C-19A6-4972-8DA0-64033C00C7B4}">
      <dsp:nvSpPr>
        <dsp:cNvPr id="0" name=""/>
        <dsp:cNvSpPr/>
      </dsp:nvSpPr>
      <dsp:spPr>
        <a:xfrm>
          <a:off x="3033861" y="533479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936304"/>
                <a:satOff val="-1168"/>
                <a:lumOff val="275"/>
                <a:alphaOff val="0"/>
                <a:shade val="51000"/>
                <a:satMod val="130000"/>
              </a:schemeClr>
            </a:gs>
            <a:gs pos="80000">
              <a:schemeClr val="accent2">
                <a:hueOff val="936304"/>
                <a:satOff val="-1168"/>
                <a:lumOff val="275"/>
                <a:alphaOff val="0"/>
                <a:shade val="93000"/>
                <a:satMod val="130000"/>
              </a:schemeClr>
            </a:gs>
            <a:gs pos="100000">
              <a:schemeClr val="accent2">
                <a:hueOff val="936304"/>
                <a:satOff val="-1168"/>
                <a:lumOff val="2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Penuntutan</a:t>
          </a: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Kejaksaan</a:t>
          </a:r>
          <a:endParaRPr lang="en-US" sz="2000" kern="1200" dirty="0"/>
        </a:p>
      </dsp:txBody>
      <dsp:txXfrm>
        <a:off x="3071853" y="571471"/>
        <a:ext cx="2085893" cy="1221142"/>
      </dsp:txXfrm>
    </dsp:sp>
    <dsp:sp modelId="{857B17BD-F1BA-4CBE-95DF-CC92CBD51012}">
      <dsp:nvSpPr>
        <dsp:cNvPr id="0" name=""/>
        <dsp:cNvSpPr/>
      </dsp:nvSpPr>
      <dsp:spPr>
        <a:xfrm>
          <a:off x="5385983" y="913970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5385983" y="1021199"/>
        <a:ext cx="320822" cy="321687"/>
      </dsp:txXfrm>
    </dsp:sp>
    <dsp:sp modelId="{BAE597C6-31C1-4FAA-8477-DC4C1E11D51E}">
      <dsp:nvSpPr>
        <dsp:cNvPr id="0" name=""/>
        <dsp:cNvSpPr/>
      </dsp:nvSpPr>
      <dsp:spPr>
        <a:xfrm>
          <a:off x="6060489" y="533479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872608"/>
                <a:satOff val="-2336"/>
                <a:lumOff val="549"/>
                <a:alphaOff val="0"/>
                <a:shade val="51000"/>
                <a:satMod val="130000"/>
              </a:schemeClr>
            </a:gs>
            <a:gs pos="80000">
              <a:schemeClr val="accent2">
                <a:hueOff val="1872608"/>
                <a:satOff val="-2336"/>
                <a:lumOff val="549"/>
                <a:alphaOff val="0"/>
                <a:shade val="93000"/>
                <a:satMod val="130000"/>
              </a:schemeClr>
            </a:gs>
            <a:gs pos="100000">
              <a:schemeClr val="accent2">
                <a:hueOff val="1872608"/>
                <a:satOff val="-2336"/>
                <a:lumOff val="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Persidangan</a:t>
          </a: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Pengadilan</a:t>
          </a:r>
          <a:endParaRPr lang="en-US" sz="2000" kern="1200" dirty="0"/>
        </a:p>
      </dsp:txBody>
      <dsp:txXfrm>
        <a:off x="6098481" y="571471"/>
        <a:ext cx="2085893" cy="1221142"/>
      </dsp:txXfrm>
    </dsp:sp>
    <dsp:sp modelId="{8C3F62B0-CF5D-4D8C-A0B2-F415A896A833}">
      <dsp:nvSpPr>
        <dsp:cNvPr id="0" name=""/>
        <dsp:cNvSpPr/>
      </dsp:nvSpPr>
      <dsp:spPr>
        <a:xfrm rot="5400000">
          <a:off x="6912269" y="1981937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-5400000">
        <a:off x="6980585" y="2020851"/>
        <a:ext cx="321687" cy="320822"/>
      </dsp:txXfrm>
    </dsp:sp>
    <dsp:sp modelId="{966A2C76-114D-4A86-97F8-51B1BB344A36}">
      <dsp:nvSpPr>
        <dsp:cNvPr id="0" name=""/>
        <dsp:cNvSpPr/>
      </dsp:nvSpPr>
      <dsp:spPr>
        <a:xfrm>
          <a:off x="6060489" y="2695356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808911"/>
                <a:satOff val="-3503"/>
                <a:lumOff val="824"/>
                <a:alphaOff val="0"/>
                <a:shade val="51000"/>
                <a:satMod val="130000"/>
              </a:schemeClr>
            </a:gs>
            <a:gs pos="80000">
              <a:schemeClr val="accent2">
                <a:hueOff val="2808911"/>
                <a:satOff val="-3503"/>
                <a:lumOff val="824"/>
                <a:alphaOff val="0"/>
                <a:shade val="93000"/>
                <a:satMod val="130000"/>
              </a:schemeClr>
            </a:gs>
            <a:gs pos="100000">
              <a:schemeClr val="accent2">
                <a:hueOff val="2808911"/>
                <a:satOff val="-3503"/>
                <a:lumOff val="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Banding</a:t>
          </a:r>
          <a:endParaRPr lang="en-US" sz="2000" kern="1200" dirty="0"/>
        </a:p>
      </dsp:txBody>
      <dsp:txXfrm>
        <a:off x="6098481" y="2733348"/>
        <a:ext cx="2085893" cy="1221142"/>
      </dsp:txXfrm>
    </dsp:sp>
    <dsp:sp modelId="{D7C83F38-2404-48EC-A7D9-D9ECF2C26946}">
      <dsp:nvSpPr>
        <dsp:cNvPr id="0" name=""/>
        <dsp:cNvSpPr/>
      </dsp:nvSpPr>
      <dsp:spPr>
        <a:xfrm rot="10800000">
          <a:off x="5411926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5549421" y="3183076"/>
        <a:ext cx="320822" cy="321687"/>
      </dsp:txXfrm>
    </dsp:sp>
    <dsp:sp modelId="{4866895D-8018-4582-BB49-8742AAD0F392}">
      <dsp:nvSpPr>
        <dsp:cNvPr id="0" name=""/>
        <dsp:cNvSpPr/>
      </dsp:nvSpPr>
      <dsp:spPr>
        <a:xfrm>
          <a:off x="3033861" y="2695356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3745215"/>
                <a:satOff val="-4671"/>
                <a:lumOff val="1098"/>
                <a:alphaOff val="0"/>
                <a:shade val="51000"/>
                <a:satMod val="130000"/>
              </a:schemeClr>
            </a:gs>
            <a:gs pos="80000">
              <a:schemeClr val="accent2">
                <a:hueOff val="3745215"/>
                <a:satOff val="-4671"/>
                <a:lumOff val="1098"/>
                <a:alphaOff val="0"/>
                <a:shade val="93000"/>
                <a:satMod val="130000"/>
              </a:schemeClr>
            </a:gs>
            <a:gs pos="100000">
              <a:schemeClr val="accent2">
                <a:hueOff val="3745215"/>
                <a:satOff val="-4671"/>
                <a:lumOff val="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Kasasi</a:t>
          </a:r>
          <a:endParaRPr lang="en-US" sz="2000" kern="1200" dirty="0"/>
        </a:p>
      </dsp:txBody>
      <dsp:txXfrm>
        <a:off x="3071853" y="2733348"/>
        <a:ext cx="2085893" cy="1221142"/>
      </dsp:txXfrm>
    </dsp:sp>
    <dsp:sp modelId="{33859DCD-FF56-4123-A48E-4BC4EFAAFA50}">
      <dsp:nvSpPr>
        <dsp:cNvPr id="0" name=""/>
        <dsp:cNvSpPr/>
      </dsp:nvSpPr>
      <dsp:spPr>
        <a:xfrm rot="10800000">
          <a:off x="2385298" y="3075847"/>
          <a:ext cx="458317" cy="5361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522793" y="3183076"/>
        <a:ext cx="320822" cy="321687"/>
      </dsp:txXfrm>
    </dsp:sp>
    <dsp:sp modelId="{85B0D2E4-5648-4D14-A905-026E781639E2}">
      <dsp:nvSpPr>
        <dsp:cNvPr id="0" name=""/>
        <dsp:cNvSpPr/>
      </dsp:nvSpPr>
      <dsp:spPr>
        <a:xfrm>
          <a:off x="7233" y="2695356"/>
          <a:ext cx="2161877" cy="12971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Peninjauan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Kembali</a:t>
          </a:r>
          <a:endParaRPr lang="en-US" sz="2000" kern="1200" dirty="0"/>
        </a:p>
      </dsp:txBody>
      <dsp:txXfrm>
        <a:off x="45225" y="2733348"/>
        <a:ext cx="2085893" cy="12211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1E934-8E8F-4454-A691-06D2B4D12FC5}">
      <dsp:nvSpPr>
        <dsp:cNvPr id="0" name=""/>
        <dsp:cNvSpPr/>
      </dsp:nvSpPr>
      <dsp:spPr>
        <a:xfrm>
          <a:off x="808895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Gugatan</a:t>
          </a:r>
          <a:endParaRPr lang="en-US" sz="2300" kern="1200" dirty="0"/>
        </a:p>
      </dsp:txBody>
      <dsp:txXfrm>
        <a:off x="839472" y="31624"/>
        <a:ext cx="1678795" cy="982815"/>
      </dsp:txXfrm>
    </dsp:sp>
    <dsp:sp modelId="{8572E6BB-E2ED-4576-A4D4-C9FB57C598BA}">
      <dsp:nvSpPr>
        <dsp:cNvPr id="0" name=""/>
        <dsp:cNvSpPr/>
      </dsp:nvSpPr>
      <dsp:spPr>
        <a:xfrm>
          <a:off x="2701960" y="307278"/>
          <a:ext cx="368869" cy="4315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701960" y="393579"/>
        <a:ext cx="258208" cy="258905"/>
      </dsp:txXfrm>
    </dsp:sp>
    <dsp:sp modelId="{B58D0AC1-FE52-4FB7-8D10-EA9B24615C91}">
      <dsp:nvSpPr>
        <dsp:cNvPr id="0" name=""/>
        <dsp:cNvSpPr/>
      </dsp:nvSpPr>
      <dsp:spPr>
        <a:xfrm>
          <a:off x="3244825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55646"/>
                <a:satOff val="6635"/>
                <a:lumOff val="1438"/>
                <a:alphaOff val="0"/>
                <a:shade val="51000"/>
                <a:satMod val="130000"/>
              </a:schemeClr>
            </a:gs>
            <a:gs pos="80000">
              <a:schemeClr val="accent5">
                <a:hueOff val="-1655646"/>
                <a:satOff val="6635"/>
                <a:lumOff val="1438"/>
                <a:alphaOff val="0"/>
                <a:shade val="93000"/>
                <a:satMod val="130000"/>
              </a:schemeClr>
            </a:gs>
            <a:gs pos="100000">
              <a:schemeClr val="accent5">
                <a:hueOff val="-1655646"/>
                <a:satOff val="6635"/>
                <a:lumOff val="14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Mediasi</a:t>
          </a:r>
          <a:r>
            <a:rPr lang="en-US" sz="2300" kern="1200" dirty="0" smtClean="0"/>
            <a:t> </a:t>
          </a:r>
          <a:endParaRPr lang="en-US" sz="2300" kern="1200" dirty="0"/>
        </a:p>
      </dsp:txBody>
      <dsp:txXfrm>
        <a:off x="3275402" y="31624"/>
        <a:ext cx="1678795" cy="982815"/>
      </dsp:txXfrm>
    </dsp:sp>
    <dsp:sp modelId="{FA7B1A3E-0565-400E-8B1F-8E41608D3191}">
      <dsp:nvSpPr>
        <dsp:cNvPr id="0" name=""/>
        <dsp:cNvSpPr/>
      </dsp:nvSpPr>
      <dsp:spPr>
        <a:xfrm>
          <a:off x="5137890" y="307278"/>
          <a:ext cx="368869" cy="4315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986775"/>
                <a:satOff val="7962"/>
                <a:lumOff val="1726"/>
                <a:alphaOff val="0"/>
                <a:shade val="51000"/>
                <a:satMod val="130000"/>
              </a:schemeClr>
            </a:gs>
            <a:gs pos="80000">
              <a:schemeClr val="accent5">
                <a:hueOff val="-1986775"/>
                <a:satOff val="7962"/>
                <a:lumOff val="1726"/>
                <a:alphaOff val="0"/>
                <a:shade val="93000"/>
                <a:satMod val="130000"/>
              </a:schemeClr>
            </a:gs>
            <a:gs pos="100000">
              <a:schemeClr val="accent5">
                <a:hueOff val="-1986775"/>
                <a:satOff val="7962"/>
                <a:lumOff val="1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137890" y="393579"/>
        <a:ext cx="258208" cy="258905"/>
      </dsp:txXfrm>
    </dsp:sp>
    <dsp:sp modelId="{077EA7AC-09DC-47FF-A32B-527BCC6A9CAE}">
      <dsp:nvSpPr>
        <dsp:cNvPr id="0" name=""/>
        <dsp:cNvSpPr/>
      </dsp:nvSpPr>
      <dsp:spPr>
        <a:xfrm>
          <a:off x="5680754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Persidangan</a:t>
          </a:r>
          <a:endParaRPr lang="en-US" sz="2300" kern="1200" dirty="0"/>
        </a:p>
      </dsp:txBody>
      <dsp:txXfrm>
        <a:off x="5711331" y="31624"/>
        <a:ext cx="1678795" cy="982815"/>
      </dsp:txXfrm>
    </dsp:sp>
    <dsp:sp modelId="{E7066790-336C-440D-8061-7D1370F8934D}">
      <dsp:nvSpPr>
        <dsp:cNvPr id="0" name=""/>
        <dsp:cNvSpPr/>
      </dsp:nvSpPr>
      <dsp:spPr>
        <a:xfrm rot="5400000">
          <a:off x="6366294" y="1166813"/>
          <a:ext cx="368869" cy="4315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973551"/>
                <a:satOff val="15924"/>
                <a:lumOff val="3451"/>
                <a:alphaOff val="0"/>
                <a:shade val="51000"/>
                <a:satMod val="130000"/>
              </a:schemeClr>
            </a:gs>
            <a:gs pos="80000">
              <a:schemeClr val="accent5">
                <a:hueOff val="-3973551"/>
                <a:satOff val="15924"/>
                <a:lumOff val="3451"/>
                <a:alphaOff val="0"/>
                <a:shade val="93000"/>
                <a:satMod val="130000"/>
              </a:schemeClr>
            </a:gs>
            <a:gs pos="100000">
              <a:schemeClr val="accent5">
                <a:hueOff val="-3973551"/>
                <a:satOff val="15924"/>
                <a:lumOff val="34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-5400000">
        <a:off x="6421277" y="1198132"/>
        <a:ext cx="258905" cy="258208"/>
      </dsp:txXfrm>
    </dsp:sp>
    <dsp:sp modelId="{864DF432-F463-4765-A16C-2176EAE1F081}">
      <dsp:nvSpPr>
        <dsp:cNvPr id="0" name=""/>
        <dsp:cNvSpPr/>
      </dsp:nvSpPr>
      <dsp:spPr>
        <a:xfrm>
          <a:off x="5680754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Banding</a:t>
          </a:r>
          <a:endParaRPr lang="en-US" sz="2300" kern="1200" dirty="0"/>
        </a:p>
      </dsp:txBody>
      <dsp:txXfrm>
        <a:off x="5711331" y="1771573"/>
        <a:ext cx="1678795" cy="982815"/>
      </dsp:txXfrm>
    </dsp:sp>
    <dsp:sp modelId="{91527FC2-4237-45C1-A50A-13263162827D}">
      <dsp:nvSpPr>
        <dsp:cNvPr id="0" name=""/>
        <dsp:cNvSpPr/>
      </dsp:nvSpPr>
      <dsp:spPr>
        <a:xfrm rot="10800000">
          <a:off x="5158769" y="2047227"/>
          <a:ext cx="368869" cy="4315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5960326"/>
                <a:satOff val="23887"/>
                <a:lumOff val="5177"/>
                <a:alphaOff val="0"/>
                <a:shade val="51000"/>
                <a:satMod val="130000"/>
              </a:schemeClr>
            </a:gs>
            <a:gs pos="80000">
              <a:schemeClr val="accent5">
                <a:hueOff val="-5960326"/>
                <a:satOff val="23887"/>
                <a:lumOff val="5177"/>
                <a:alphaOff val="0"/>
                <a:shade val="93000"/>
                <a:satMod val="130000"/>
              </a:schemeClr>
            </a:gs>
            <a:gs pos="100000">
              <a:schemeClr val="accent5">
                <a:hueOff val="-5960326"/>
                <a:satOff val="23887"/>
                <a:lumOff val="5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5269430" y="2133528"/>
        <a:ext cx="258208" cy="258905"/>
      </dsp:txXfrm>
    </dsp:sp>
    <dsp:sp modelId="{6305F406-8722-406B-A237-243765F7326E}">
      <dsp:nvSpPr>
        <dsp:cNvPr id="0" name=""/>
        <dsp:cNvSpPr/>
      </dsp:nvSpPr>
      <dsp:spPr>
        <a:xfrm>
          <a:off x="3244825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Kasasi</a:t>
          </a:r>
          <a:endParaRPr lang="en-US" sz="2300" kern="1200" dirty="0"/>
        </a:p>
      </dsp:txBody>
      <dsp:txXfrm>
        <a:off x="3275402" y="1771573"/>
        <a:ext cx="1678795" cy="982815"/>
      </dsp:txXfrm>
    </dsp:sp>
    <dsp:sp modelId="{D56B68C9-0FE6-4603-BAA6-F96DEAA8DF36}">
      <dsp:nvSpPr>
        <dsp:cNvPr id="0" name=""/>
        <dsp:cNvSpPr/>
      </dsp:nvSpPr>
      <dsp:spPr>
        <a:xfrm rot="10800000">
          <a:off x="2722840" y="2047227"/>
          <a:ext cx="368869" cy="4315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7947101"/>
                <a:satOff val="31849"/>
                <a:lumOff val="6902"/>
                <a:alphaOff val="0"/>
                <a:shade val="51000"/>
                <a:satMod val="130000"/>
              </a:schemeClr>
            </a:gs>
            <a:gs pos="80000">
              <a:schemeClr val="accent5">
                <a:hueOff val="-7947101"/>
                <a:satOff val="31849"/>
                <a:lumOff val="6902"/>
                <a:alphaOff val="0"/>
                <a:shade val="93000"/>
                <a:satMod val="130000"/>
              </a:schemeClr>
            </a:gs>
            <a:gs pos="100000">
              <a:schemeClr val="accent5">
                <a:hueOff val="-7947101"/>
                <a:satOff val="31849"/>
                <a:lumOff val="6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833501" y="2133528"/>
        <a:ext cx="258208" cy="258905"/>
      </dsp:txXfrm>
    </dsp:sp>
    <dsp:sp modelId="{4964DF98-B634-4792-94A0-884490B3FD4B}">
      <dsp:nvSpPr>
        <dsp:cNvPr id="0" name=""/>
        <dsp:cNvSpPr/>
      </dsp:nvSpPr>
      <dsp:spPr>
        <a:xfrm>
          <a:off x="808895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278230"/>
                <a:satOff val="33176"/>
                <a:lumOff val="7190"/>
                <a:alphaOff val="0"/>
                <a:shade val="51000"/>
                <a:satMod val="130000"/>
              </a:schemeClr>
            </a:gs>
            <a:gs pos="80000">
              <a:schemeClr val="accent5">
                <a:hueOff val="-8278230"/>
                <a:satOff val="33176"/>
                <a:lumOff val="7190"/>
                <a:alphaOff val="0"/>
                <a:shade val="93000"/>
                <a:satMod val="130000"/>
              </a:schemeClr>
            </a:gs>
            <a:gs pos="100000">
              <a:schemeClr val="accent5">
                <a:hueOff val="-8278230"/>
                <a:satOff val="33176"/>
                <a:lumOff val="71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Peninjauan</a:t>
          </a:r>
          <a:endParaRPr lang="en-US" sz="2300" kern="1200" dirty="0" smtClean="0"/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Kembali</a:t>
          </a:r>
          <a:endParaRPr lang="en-US" sz="2300" kern="1200" dirty="0"/>
        </a:p>
      </dsp:txBody>
      <dsp:txXfrm>
        <a:off x="839472" y="1771573"/>
        <a:ext cx="1678795" cy="982815"/>
      </dsp:txXfrm>
    </dsp:sp>
    <dsp:sp modelId="{BE8DAE53-7F75-4861-83C4-BC87BFDF89B2}">
      <dsp:nvSpPr>
        <dsp:cNvPr id="0" name=""/>
        <dsp:cNvSpPr/>
      </dsp:nvSpPr>
      <dsp:spPr>
        <a:xfrm rot="5400000">
          <a:off x="1494435" y="2906762"/>
          <a:ext cx="368869" cy="43150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-5400000">
        <a:off x="1549418" y="2938081"/>
        <a:ext cx="258905" cy="258208"/>
      </dsp:txXfrm>
    </dsp:sp>
    <dsp:sp modelId="{9599F16B-3934-45B4-BB96-5A39D509A10B}">
      <dsp:nvSpPr>
        <dsp:cNvPr id="0" name=""/>
        <dsp:cNvSpPr/>
      </dsp:nvSpPr>
      <dsp:spPr>
        <a:xfrm>
          <a:off x="808895" y="348094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Eksekusi</a:t>
          </a:r>
          <a:endParaRPr lang="en-US" sz="2300" kern="1200" dirty="0"/>
        </a:p>
      </dsp:txBody>
      <dsp:txXfrm>
        <a:off x="839472" y="3511523"/>
        <a:ext cx="1678795" cy="982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767D6-7696-44D1-A455-4FCF60DBDC40}">
      <dsp:nvSpPr>
        <dsp:cNvPr id="0" name=""/>
        <dsp:cNvSpPr/>
      </dsp:nvSpPr>
      <dsp:spPr>
        <a:xfrm>
          <a:off x="808895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Banding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Administratif</a:t>
          </a:r>
          <a:endParaRPr lang="en-US" sz="1600" kern="1200" dirty="0"/>
        </a:p>
      </dsp:txBody>
      <dsp:txXfrm>
        <a:off x="839472" y="31624"/>
        <a:ext cx="1678795" cy="982815"/>
      </dsp:txXfrm>
    </dsp:sp>
    <dsp:sp modelId="{7F980D59-BCDC-4FEF-A536-62B474AAE1C6}">
      <dsp:nvSpPr>
        <dsp:cNvPr id="0" name=""/>
        <dsp:cNvSpPr/>
      </dsp:nvSpPr>
      <dsp:spPr>
        <a:xfrm>
          <a:off x="2701960" y="307278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701960" y="393579"/>
        <a:ext cx="258208" cy="258905"/>
      </dsp:txXfrm>
    </dsp:sp>
    <dsp:sp modelId="{C63A06BA-E99F-462E-BA94-0B4FA62B367F}">
      <dsp:nvSpPr>
        <dsp:cNvPr id="0" name=""/>
        <dsp:cNvSpPr/>
      </dsp:nvSpPr>
      <dsp:spPr>
        <a:xfrm>
          <a:off x="3244825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637824"/>
                <a:satOff val="3843"/>
                <a:lumOff val="308"/>
                <a:alphaOff val="0"/>
                <a:shade val="51000"/>
                <a:satMod val="130000"/>
              </a:schemeClr>
            </a:gs>
            <a:gs pos="80000">
              <a:schemeClr val="accent4">
                <a:hueOff val="-637824"/>
                <a:satOff val="3843"/>
                <a:lumOff val="308"/>
                <a:alphaOff val="0"/>
                <a:shade val="93000"/>
                <a:satMod val="130000"/>
              </a:schemeClr>
            </a:gs>
            <a:gs pos="100000">
              <a:schemeClr val="accent4">
                <a:hueOff val="-637824"/>
                <a:satOff val="3843"/>
                <a:lumOff val="30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Gugatan</a:t>
          </a:r>
          <a:endParaRPr lang="en-US" sz="1600" kern="1200" dirty="0"/>
        </a:p>
      </dsp:txBody>
      <dsp:txXfrm>
        <a:off x="3275402" y="31624"/>
        <a:ext cx="1678795" cy="982815"/>
      </dsp:txXfrm>
    </dsp:sp>
    <dsp:sp modelId="{A7B394C4-256A-43B1-80D2-6FF8C8E0F380}">
      <dsp:nvSpPr>
        <dsp:cNvPr id="0" name=""/>
        <dsp:cNvSpPr/>
      </dsp:nvSpPr>
      <dsp:spPr>
        <a:xfrm>
          <a:off x="5137890" y="307278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744128"/>
            <a:satOff val="4483"/>
            <a:lumOff val="35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137890" y="393579"/>
        <a:ext cx="258208" cy="258905"/>
      </dsp:txXfrm>
    </dsp:sp>
    <dsp:sp modelId="{79C6DFE0-26CC-466B-9397-865BB30EBD75}">
      <dsp:nvSpPr>
        <dsp:cNvPr id="0" name=""/>
        <dsp:cNvSpPr/>
      </dsp:nvSpPr>
      <dsp:spPr>
        <a:xfrm>
          <a:off x="5680754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275649"/>
                <a:satOff val="7685"/>
                <a:lumOff val="616"/>
                <a:alphaOff val="0"/>
                <a:shade val="51000"/>
                <a:satMod val="130000"/>
              </a:schemeClr>
            </a:gs>
            <a:gs pos="80000">
              <a:schemeClr val="accent4">
                <a:hueOff val="-1275649"/>
                <a:satOff val="7685"/>
                <a:lumOff val="616"/>
                <a:alphaOff val="0"/>
                <a:shade val="93000"/>
                <a:satMod val="130000"/>
              </a:schemeClr>
            </a:gs>
            <a:gs pos="100000">
              <a:schemeClr val="accent4">
                <a:hueOff val="-1275649"/>
                <a:satOff val="7685"/>
                <a:lumOff val="61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Rapat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Permusyawaratan</a:t>
          </a:r>
          <a:endParaRPr lang="en-US" sz="1600" kern="1200" dirty="0"/>
        </a:p>
      </dsp:txBody>
      <dsp:txXfrm>
        <a:off x="5711331" y="31624"/>
        <a:ext cx="1678795" cy="982815"/>
      </dsp:txXfrm>
    </dsp:sp>
    <dsp:sp modelId="{E6DE2999-DBEC-415F-997B-B4E11A9629C8}">
      <dsp:nvSpPr>
        <dsp:cNvPr id="0" name=""/>
        <dsp:cNvSpPr/>
      </dsp:nvSpPr>
      <dsp:spPr>
        <a:xfrm rot="5400000">
          <a:off x="6366294" y="1166813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6421277" y="1198132"/>
        <a:ext cx="258905" cy="258208"/>
      </dsp:txXfrm>
    </dsp:sp>
    <dsp:sp modelId="{3D05DFFB-80AF-496B-9E27-2DA76399F220}">
      <dsp:nvSpPr>
        <dsp:cNvPr id="0" name=""/>
        <dsp:cNvSpPr/>
      </dsp:nvSpPr>
      <dsp:spPr>
        <a:xfrm>
          <a:off x="5680754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913473"/>
                <a:satOff val="11528"/>
                <a:lumOff val="924"/>
                <a:alphaOff val="0"/>
                <a:shade val="51000"/>
                <a:satMod val="130000"/>
              </a:schemeClr>
            </a:gs>
            <a:gs pos="80000">
              <a:schemeClr val="accent4">
                <a:hueOff val="-1913473"/>
                <a:satOff val="11528"/>
                <a:lumOff val="924"/>
                <a:alphaOff val="0"/>
                <a:shade val="93000"/>
                <a:satMod val="130000"/>
              </a:schemeClr>
            </a:gs>
            <a:gs pos="100000">
              <a:schemeClr val="accent4">
                <a:hueOff val="-1913473"/>
                <a:satOff val="11528"/>
                <a:lumOff val="9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Rapat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Persiapan</a:t>
          </a:r>
          <a:endParaRPr lang="en-US" sz="1600" kern="1200" dirty="0"/>
        </a:p>
      </dsp:txBody>
      <dsp:txXfrm>
        <a:off x="5711331" y="1771573"/>
        <a:ext cx="1678795" cy="982815"/>
      </dsp:txXfrm>
    </dsp:sp>
    <dsp:sp modelId="{5361CE1B-7147-4C2D-B1B6-AC25C5234481}">
      <dsp:nvSpPr>
        <dsp:cNvPr id="0" name=""/>
        <dsp:cNvSpPr/>
      </dsp:nvSpPr>
      <dsp:spPr>
        <a:xfrm rot="10800000">
          <a:off x="5158769" y="2047227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5269430" y="2133528"/>
        <a:ext cx="258208" cy="258905"/>
      </dsp:txXfrm>
    </dsp:sp>
    <dsp:sp modelId="{FF7A918D-B157-43D3-88F4-A75E7AA7CBB6}">
      <dsp:nvSpPr>
        <dsp:cNvPr id="0" name=""/>
        <dsp:cNvSpPr/>
      </dsp:nvSpPr>
      <dsp:spPr>
        <a:xfrm>
          <a:off x="3244825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551297"/>
                <a:satOff val="15371"/>
                <a:lumOff val="1232"/>
                <a:alphaOff val="0"/>
                <a:shade val="51000"/>
                <a:satMod val="130000"/>
              </a:schemeClr>
            </a:gs>
            <a:gs pos="80000">
              <a:schemeClr val="accent4">
                <a:hueOff val="-2551297"/>
                <a:satOff val="15371"/>
                <a:lumOff val="1232"/>
                <a:alphaOff val="0"/>
                <a:shade val="93000"/>
                <a:satMod val="130000"/>
              </a:schemeClr>
            </a:gs>
            <a:gs pos="100000">
              <a:schemeClr val="accent4">
                <a:hueOff val="-2551297"/>
                <a:satOff val="15371"/>
                <a:lumOff val="123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Persidangan</a:t>
          </a:r>
          <a:endParaRPr lang="en-US" sz="1600" kern="1200" dirty="0"/>
        </a:p>
      </dsp:txBody>
      <dsp:txXfrm>
        <a:off x="3275402" y="1771573"/>
        <a:ext cx="1678795" cy="982815"/>
      </dsp:txXfrm>
    </dsp:sp>
    <dsp:sp modelId="{3116ACCF-6A0C-46C0-AFFF-32544C8CA19F}">
      <dsp:nvSpPr>
        <dsp:cNvPr id="0" name=""/>
        <dsp:cNvSpPr/>
      </dsp:nvSpPr>
      <dsp:spPr>
        <a:xfrm rot="10800000">
          <a:off x="2722840" y="2047227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2833501" y="2133528"/>
        <a:ext cx="258208" cy="258905"/>
      </dsp:txXfrm>
    </dsp:sp>
    <dsp:sp modelId="{E93083B6-3C2F-48E4-B757-0482F12A3D82}">
      <dsp:nvSpPr>
        <dsp:cNvPr id="0" name=""/>
        <dsp:cNvSpPr/>
      </dsp:nvSpPr>
      <dsp:spPr>
        <a:xfrm>
          <a:off x="808895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189121"/>
                <a:satOff val="19214"/>
                <a:lumOff val="1540"/>
                <a:alphaOff val="0"/>
                <a:shade val="51000"/>
                <a:satMod val="130000"/>
              </a:schemeClr>
            </a:gs>
            <a:gs pos="80000">
              <a:schemeClr val="accent4">
                <a:hueOff val="-3189121"/>
                <a:satOff val="19214"/>
                <a:lumOff val="1540"/>
                <a:alphaOff val="0"/>
                <a:shade val="93000"/>
                <a:satMod val="130000"/>
              </a:schemeClr>
            </a:gs>
            <a:gs pos="100000">
              <a:schemeClr val="accent4">
                <a:hueOff val="-3189121"/>
                <a:satOff val="19214"/>
                <a:lumOff val="15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Banding</a:t>
          </a:r>
          <a:endParaRPr lang="en-US" sz="1600" kern="1200" dirty="0"/>
        </a:p>
      </dsp:txBody>
      <dsp:txXfrm>
        <a:off x="839472" y="1771573"/>
        <a:ext cx="1678795" cy="982815"/>
      </dsp:txXfrm>
    </dsp:sp>
    <dsp:sp modelId="{1DA08E08-046A-4618-9326-17D2B6D116BC}">
      <dsp:nvSpPr>
        <dsp:cNvPr id="0" name=""/>
        <dsp:cNvSpPr/>
      </dsp:nvSpPr>
      <dsp:spPr>
        <a:xfrm rot="5400000">
          <a:off x="1494435" y="2906762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3720641"/>
            <a:satOff val="22416"/>
            <a:lumOff val="179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1549418" y="2938081"/>
        <a:ext cx="258905" cy="258208"/>
      </dsp:txXfrm>
    </dsp:sp>
    <dsp:sp modelId="{8C35B7E1-847B-4C74-AAE0-11F919DB536F}">
      <dsp:nvSpPr>
        <dsp:cNvPr id="0" name=""/>
        <dsp:cNvSpPr/>
      </dsp:nvSpPr>
      <dsp:spPr>
        <a:xfrm>
          <a:off x="808895" y="348094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3826945"/>
                <a:satOff val="23056"/>
                <a:lumOff val="1848"/>
                <a:alphaOff val="0"/>
                <a:shade val="51000"/>
                <a:satMod val="130000"/>
              </a:schemeClr>
            </a:gs>
            <a:gs pos="80000">
              <a:schemeClr val="accent4">
                <a:hueOff val="-3826945"/>
                <a:satOff val="23056"/>
                <a:lumOff val="1848"/>
                <a:alphaOff val="0"/>
                <a:shade val="93000"/>
                <a:satMod val="130000"/>
              </a:schemeClr>
            </a:gs>
            <a:gs pos="100000">
              <a:schemeClr val="accent4">
                <a:hueOff val="-3826945"/>
                <a:satOff val="23056"/>
                <a:lumOff val="18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Kasasi</a:t>
          </a:r>
          <a:endParaRPr lang="en-US" sz="1600" kern="1200" dirty="0"/>
        </a:p>
      </dsp:txBody>
      <dsp:txXfrm>
        <a:off x="839472" y="3511523"/>
        <a:ext cx="1678795" cy="982815"/>
      </dsp:txXfrm>
    </dsp:sp>
    <dsp:sp modelId="{6D481CA2-A856-4021-8413-80743C35849C}">
      <dsp:nvSpPr>
        <dsp:cNvPr id="0" name=""/>
        <dsp:cNvSpPr/>
      </dsp:nvSpPr>
      <dsp:spPr>
        <a:xfrm>
          <a:off x="2701960" y="3787177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2701960" y="3873478"/>
        <a:ext cx="258208" cy="258905"/>
      </dsp:txXfrm>
    </dsp:sp>
    <dsp:sp modelId="{F78919FF-1B14-4D06-9A99-2CBC1542078D}">
      <dsp:nvSpPr>
        <dsp:cNvPr id="0" name=""/>
        <dsp:cNvSpPr/>
      </dsp:nvSpPr>
      <dsp:spPr>
        <a:xfrm>
          <a:off x="3244825" y="348094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Peninjauan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Kembali</a:t>
          </a:r>
          <a:endParaRPr lang="en-US" sz="1600" kern="1200" dirty="0"/>
        </a:p>
      </dsp:txBody>
      <dsp:txXfrm>
        <a:off x="3275402" y="3511523"/>
        <a:ext cx="1678795" cy="9828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332B8-73DA-43B1-93C2-AA4597CEDC53}">
      <dsp:nvSpPr>
        <dsp:cNvPr id="0" name=""/>
        <dsp:cNvSpPr/>
      </dsp:nvSpPr>
      <dsp:spPr>
        <a:xfrm>
          <a:off x="808895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Bipartit</a:t>
          </a:r>
          <a:endParaRPr lang="en-US" sz="2300" kern="1200" dirty="0"/>
        </a:p>
      </dsp:txBody>
      <dsp:txXfrm>
        <a:off x="839472" y="31624"/>
        <a:ext cx="1678795" cy="982815"/>
      </dsp:txXfrm>
    </dsp:sp>
    <dsp:sp modelId="{8DF65DC0-8594-4DBE-B1B1-90573FFA4FF9}">
      <dsp:nvSpPr>
        <dsp:cNvPr id="0" name=""/>
        <dsp:cNvSpPr/>
      </dsp:nvSpPr>
      <dsp:spPr>
        <a:xfrm>
          <a:off x="2701960" y="307278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701960" y="393579"/>
        <a:ext cx="258208" cy="258905"/>
      </dsp:txXfrm>
    </dsp:sp>
    <dsp:sp modelId="{558DBC64-923C-4ABE-9E8A-7CF9B254922C}">
      <dsp:nvSpPr>
        <dsp:cNvPr id="0" name=""/>
        <dsp:cNvSpPr/>
      </dsp:nvSpPr>
      <dsp:spPr>
        <a:xfrm>
          <a:off x="3244825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shade val="51000"/>
                <a:satMod val="130000"/>
              </a:schemeClr>
            </a:gs>
            <a:gs pos="80000">
              <a:schemeClr val="accent3">
                <a:hueOff val="1875044"/>
                <a:satOff val="-2813"/>
                <a:lumOff val="-458"/>
                <a:alphaOff val="0"/>
                <a:shade val="93000"/>
                <a:satMod val="13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Mediasi</a:t>
          </a:r>
          <a:endParaRPr lang="en-US" sz="2300" kern="1200" dirty="0" smtClean="0"/>
        </a:p>
      </dsp:txBody>
      <dsp:txXfrm>
        <a:off x="3275402" y="31624"/>
        <a:ext cx="1678795" cy="982815"/>
      </dsp:txXfrm>
    </dsp:sp>
    <dsp:sp modelId="{26990F89-58FB-438C-B77C-682E05BE6B5B}">
      <dsp:nvSpPr>
        <dsp:cNvPr id="0" name=""/>
        <dsp:cNvSpPr/>
      </dsp:nvSpPr>
      <dsp:spPr>
        <a:xfrm>
          <a:off x="5137890" y="307278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137890" y="393579"/>
        <a:ext cx="258208" cy="258905"/>
      </dsp:txXfrm>
    </dsp:sp>
    <dsp:sp modelId="{112BF94E-933B-446A-9EC3-8892E7CB00E4}">
      <dsp:nvSpPr>
        <dsp:cNvPr id="0" name=""/>
        <dsp:cNvSpPr/>
      </dsp:nvSpPr>
      <dsp:spPr>
        <a:xfrm>
          <a:off x="5680754" y="1047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Gugatan</a:t>
          </a:r>
          <a:endParaRPr lang="en-US" sz="2300" kern="1200" dirty="0"/>
        </a:p>
      </dsp:txBody>
      <dsp:txXfrm>
        <a:off x="5711331" y="31624"/>
        <a:ext cx="1678795" cy="982815"/>
      </dsp:txXfrm>
    </dsp:sp>
    <dsp:sp modelId="{6BB716CA-E7B1-4265-918D-0C0A69591B35}">
      <dsp:nvSpPr>
        <dsp:cNvPr id="0" name=""/>
        <dsp:cNvSpPr/>
      </dsp:nvSpPr>
      <dsp:spPr>
        <a:xfrm rot="5400000">
          <a:off x="6366294" y="1166813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-5400000">
        <a:off x="6421277" y="1198132"/>
        <a:ext cx="258905" cy="258208"/>
      </dsp:txXfrm>
    </dsp:sp>
    <dsp:sp modelId="{EA2D93A7-1957-4BE8-B498-401E3615BA37}">
      <dsp:nvSpPr>
        <dsp:cNvPr id="0" name=""/>
        <dsp:cNvSpPr/>
      </dsp:nvSpPr>
      <dsp:spPr>
        <a:xfrm>
          <a:off x="5680754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Persidangan</a:t>
          </a:r>
          <a:endParaRPr lang="en-US" sz="2300" kern="1200" dirty="0"/>
        </a:p>
      </dsp:txBody>
      <dsp:txXfrm>
        <a:off x="5711331" y="1771573"/>
        <a:ext cx="1678795" cy="982815"/>
      </dsp:txXfrm>
    </dsp:sp>
    <dsp:sp modelId="{65AD1190-B9D8-4466-B907-A366976BB4A8}">
      <dsp:nvSpPr>
        <dsp:cNvPr id="0" name=""/>
        <dsp:cNvSpPr/>
      </dsp:nvSpPr>
      <dsp:spPr>
        <a:xfrm rot="10800000">
          <a:off x="5158769" y="2047227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5269430" y="2133528"/>
        <a:ext cx="258208" cy="258905"/>
      </dsp:txXfrm>
    </dsp:sp>
    <dsp:sp modelId="{64356EAD-C9DC-44F7-A82D-EDA8A4EE28A0}">
      <dsp:nvSpPr>
        <dsp:cNvPr id="0" name=""/>
        <dsp:cNvSpPr/>
      </dsp:nvSpPr>
      <dsp:spPr>
        <a:xfrm>
          <a:off x="3244825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Kasasi</a:t>
          </a:r>
          <a:endParaRPr lang="en-US" sz="2300" kern="1200" dirty="0"/>
        </a:p>
      </dsp:txBody>
      <dsp:txXfrm>
        <a:off x="3275402" y="1771573"/>
        <a:ext cx="1678795" cy="982815"/>
      </dsp:txXfrm>
    </dsp:sp>
    <dsp:sp modelId="{1767F86B-4723-40CA-BF17-A2F77E767B75}">
      <dsp:nvSpPr>
        <dsp:cNvPr id="0" name=""/>
        <dsp:cNvSpPr/>
      </dsp:nvSpPr>
      <dsp:spPr>
        <a:xfrm rot="10800000">
          <a:off x="2722840" y="2047227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833501" y="2133528"/>
        <a:ext cx="258208" cy="258905"/>
      </dsp:txXfrm>
    </dsp:sp>
    <dsp:sp modelId="{4ACB300C-E790-49B4-8321-9810DC8BA085}">
      <dsp:nvSpPr>
        <dsp:cNvPr id="0" name=""/>
        <dsp:cNvSpPr/>
      </dsp:nvSpPr>
      <dsp:spPr>
        <a:xfrm>
          <a:off x="808895" y="174099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shade val="51000"/>
                <a:satMod val="130000"/>
              </a:schemeClr>
            </a:gs>
            <a:gs pos="80000">
              <a:schemeClr val="accent3">
                <a:hueOff val="9375220"/>
                <a:satOff val="-14067"/>
                <a:lumOff val="-2288"/>
                <a:alphaOff val="0"/>
                <a:shade val="93000"/>
                <a:satMod val="13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Peninjauan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Kembali</a:t>
          </a:r>
          <a:endParaRPr lang="en-US" sz="2300" kern="1200" dirty="0"/>
        </a:p>
      </dsp:txBody>
      <dsp:txXfrm>
        <a:off x="839472" y="1771573"/>
        <a:ext cx="1678795" cy="982815"/>
      </dsp:txXfrm>
    </dsp:sp>
    <dsp:sp modelId="{F53080F2-3DF7-4B9C-8141-3CD90FC37733}">
      <dsp:nvSpPr>
        <dsp:cNvPr id="0" name=""/>
        <dsp:cNvSpPr/>
      </dsp:nvSpPr>
      <dsp:spPr>
        <a:xfrm rot="5400000">
          <a:off x="1494435" y="2906762"/>
          <a:ext cx="368869" cy="4315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-5400000">
        <a:off x="1549418" y="2938081"/>
        <a:ext cx="258905" cy="258208"/>
      </dsp:txXfrm>
    </dsp:sp>
    <dsp:sp modelId="{8C9F239D-7F16-4613-ACB6-CB9BBB61844E}">
      <dsp:nvSpPr>
        <dsp:cNvPr id="0" name=""/>
        <dsp:cNvSpPr/>
      </dsp:nvSpPr>
      <dsp:spPr>
        <a:xfrm>
          <a:off x="808895" y="3480946"/>
          <a:ext cx="1739949" cy="10439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Eksekusi</a:t>
          </a:r>
          <a:endParaRPr lang="en-US" sz="2300" kern="1200" dirty="0"/>
        </a:p>
      </dsp:txBody>
      <dsp:txXfrm>
        <a:off x="839472" y="3511523"/>
        <a:ext cx="1678795" cy="982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9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33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6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8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3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1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8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7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0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5F8FD-311D-465A-8F5F-A80992E23AE8}" type="datetimeFigureOut">
              <a:rPr lang="en-US" smtClean="0"/>
              <a:t>15-Jun-17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43BD0-D9F3-416B-849D-84B60252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9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Advokasi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920" y="304800"/>
            <a:ext cx="1936959" cy="74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Apa</a:t>
            </a:r>
            <a:r>
              <a:rPr lang="en-US" b="1" dirty="0" smtClean="0"/>
              <a:t> </a:t>
            </a:r>
            <a:r>
              <a:rPr lang="en-US" b="1" dirty="0" err="1" smtClean="0"/>
              <a:t>itu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Siapa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menjawab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97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Apa</a:t>
            </a:r>
            <a:r>
              <a:rPr lang="en-US" b="1" dirty="0" smtClean="0"/>
              <a:t> </a:t>
            </a:r>
            <a:r>
              <a:rPr lang="en-US" b="1" dirty="0" err="1" smtClean="0"/>
              <a:t>itu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Litigasi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peradilan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87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Apa</a:t>
            </a:r>
            <a:r>
              <a:rPr lang="en-US" b="1" dirty="0" smtClean="0"/>
              <a:t> </a:t>
            </a:r>
            <a:r>
              <a:rPr lang="en-US" b="1" dirty="0" err="1" smtClean="0"/>
              <a:t>itu</a:t>
            </a:r>
            <a:r>
              <a:rPr lang="en-US" b="1" dirty="0" smtClean="0"/>
              <a:t> </a:t>
            </a:r>
            <a:r>
              <a:rPr lang="en-US" b="1" dirty="0" err="1" smtClean="0"/>
              <a:t>advokasi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sesi</a:t>
            </a:r>
            <a:r>
              <a:rPr lang="en-US" dirty="0" smtClean="0"/>
              <a:t> </a:t>
            </a:r>
            <a:r>
              <a:rPr lang="en-US" dirty="0" err="1" smtClean="0"/>
              <a:t>sebelumnya</a:t>
            </a:r>
            <a:r>
              <a:rPr lang="en-US" dirty="0" smtClean="0"/>
              <a:t>,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advokasi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Siapa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advokasi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Siapa</a:t>
            </a:r>
            <a:r>
              <a:rPr lang="en-US" dirty="0" smtClean="0"/>
              <a:t>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apppa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advokasi</a:t>
            </a:r>
            <a:r>
              <a:rPr lang="en-US" dirty="0" smtClean="0"/>
              <a:t> </a:t>
            </a:r>
            <a:r>
              <a:rPr lang="en-US" dirty="0" err="1" smtClean="0"/>
              <a:t>litigasi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7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Apa</a:t>
            </a:r>
            <a:r>
              <a:rPr lang="en-US" b="1" dirty="0" smtClean="0"/>
              <a:t> </a:t>
            </a:r>
            <a:r>
              <a:rPr lang="en-US" b="1" dirty="0" err="1" smtClean="0"/>
              <a:t>itu</a:t>
            </a:r>
            <a:r>
              <a:rPr lang="en-US" b="1" dirty="0" smtClean="0"/>
              <a:t> </a:t>
            </a:r>
            <a:r>
              <a:rPr lang="en-US" b="1" dirty="0" err="1" smtClean="0"/>
              <a:t>advokasi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Advokasi</a:t>
            </a:r>
            <a:r>
              <a:rPr lang="en-US" dirty="0" smtClean="0"/>
              <a:t> </a:t>
            </a:r>
            <a:r>
              <a:rPr lang="en-US" dirty="0" err="1" smtClean="0"/>
              <a:t>litigasi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peradilan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/>
              <a:t>+ </a:t>
            </a:r>
          </a:p>
          <a:p>
            <a:pPr marL="0" indent="0" algn="ctr">
              <a:buNone/>
            </a:pPr>
            <a:r>
              <a:rPr lang="en-US" dirty="0" err="1"/>
              <a:t>U</a:t>
            </a:r>
            <a:r>
              <a:rPr lang="en-US" dirty="0" err="1" smtClean="0"/>
              <a:t>ntuk</a:t>
            </a:r>
            <a:r>
              <a:rPr lang="en-US" dirty="0" smtClean="0"/>
              <a:t> </a:t>
            </a:r>
            <a:r>
              <a:rPr lang="en-US" dirty="0" err="1" smtClean="0"/>
              <a:t>merubah</a:t>
            </a:r>
            <a:r>
              <a:rPr lang="en-US" dirty="0" smtClean="0"/>
              <a:t> </a:t>
            </a:r>
            <a:r>
              <a:rPr lang="en-US" dirty="0" err="1" smtClean="0"/>
              <a:t>kebijakan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81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 smtClean="0"/>
              <a:t>Advokasi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 smtClean="0"/>
              <a:t>Benteng</a:t>
            </a:r>
            <a:r>
              <a:rPr lang="en-US" b="1" dirty="0" smtClean="0"/>
              <a:t> </a:t>
            </a:r>
            <a:r>
              <a:rPr lang="en-US" b="1" dirty="0" err="1" smtClean="0"/>
              <a:t>terakhir</a:t>
            </a:r>
            <a:r>
              <a:rPr lang="en-US" b="1" dirty="0" smtClean="0"/>
              <a:t>!!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302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Berapa</a:t>
            </a:r>
            <a:r>
              <a:rPr lang="en-US" b="1" dirty="0" smtClean="0"/>
              <a:t> </a:t>
            </a:r>
            <a:r>
              <a:rPr lang="en-US" b="1" dirty="0" err="1" smtClean="0"/>
              <a:t>Jenis</a:t>
            </a:r>
            <a:r>
              <a:rPr lang="en-US" b="1" dirty="0" smtClean="0"/>
              <a:t> </a:t>
            </a:r>
            <a:r>
              <a:rPr lang="en-US" b="1" dirty="0" err="1" smtClean="0"/>
              <a:t>Peradilan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Silahkan</a:t>
            </a:r>
            <a:r>
              <a:rPr lang="en-US" dirty="0" smtClean="0"/>
              <a:t> </a:t>
            </a:r>
            <a:r>
              <a:rPr lang="en-US" dirty="0" err="1" smtClean="0"/>
              <a:t>tuliskan</a:t>
            </a:r>
            <a:r>
              <a:rPr lang="en-US" dirty="0" smtClean="0"/>
              <a:t> di </a:t>
            </a:r>
            <a:r>
              <a:rPr lang="en-US" dirty="0" err="1" smtClean="0"/>
              <a:t>kertas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,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peradilan</a:t>
            </a:r>
            <a:r>
              <a:rPr lang="en-US" dirty="0" smtClean="0"/>
              <a:t> yang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ketahui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kertas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peradilan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9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Berapa</a:t>
            </a:r>
            <a:r>
              <a:rPr lang="en-US" b="1" dirty="0" smtClean="0"/>
              <a:t> </a:t>
            </a:r>
            <a:r>
              <a:rPr lang="en-US" b="1" dirty="0" err="1" smtClean="0"/>
              <a:t>Jenis</a:t>
            </a:r>
            <a:r>
              <a:rPr lang="en-US" b="1" dirty="0" smtClean="0"/>
              <a:t> </a:t>
            </a:r>
            <a:r>
              <a:rPr lang="en-US" b="1" dirty="0" err="1" smtClean="0"/>
              <a:t>Peradilan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endParaRPr lang="en-US" dirty="0" smtClean="0"/>
          </a:p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endParaRPr lang="en-US" dirty="0" smtClean="0"/>
          </a:p>
          <a:p>
            <a:r>
              <a:rPr lang="en-US" dirty="0" err="1" smtClean="0"/>
              <a:t>Peradilan</a:t>
            </a:r>
            <a:r>
              <a:rPr lang="en-US" dirty="0" smtClean="0"/>
              <a:t> Tata Usaha Negara</a:t>
            </a:r>
          </a:p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Industrial</a:t>
            </a:r>
          </a:p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Militer</a:t>
            </a:r>
            <a:endParaRPr lang="en-US" dirty="0" smtClean="0"/>
          </a:p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Niaga</a:t>
            </a:r>
            <a:endParaRPr lang="en-US" dirty="0" smtClean="0"/>
          </a:p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Asasi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Tipikor</a:t>
            </a:r>
            <a:endParaRPr lang="en-US" dirty="0" smtClean="0"/>
          </a:p>
          <a:p>
            <a:r>
              <a:rPr lang="en-US" dirty="0" err="1" smtClean="0"/>
              <a:t>Peradilan</a:t>
            </a:r>
            <a:r>
              <a:rPr lang="en-US" dirty="0" smtClean="0"/>
              <a:t> Agama</a:t>
            </a:r>
          </a:p>
          <a:p>
            <a:r>
              <a:rPr lang="en-US" dirty="0" err="1" smtClean="0"/>
              <a:t>Peradilan</a:t>
            </a:r>
            <a:r>
              <a:rPr lang="en-US" dirty="0" smtClean="0"/>
              <a:t> </a:t>
            </a:r>
            <a:r>
              <a:rPr lang="en-US" dirty="0" err="1" smtClean="0"/>
              <a:t>Konstitusi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Apa</a:t>
            </a:r>
            <a:r>
              <a:rPr lang="en-US" b="1" dirty="0" smtClean="0"/>
              <a:t> </a:t>
            </a:r>
            <a:r>
              <a:rPr lang="en-US" b="1" dirty="0" err="1" smtClean="0"/>
              <a:t>Saja</a:t>
            </a:r>
            <a:r>
              <a:rPr lang="en-US" b="1" dirty="0" smtClean="0"/>
              <a:t> Tingkat </a:t>
            </a:r>
            <a:r>
              <a:rPr lang="en-US" b="1" dirty="0" err="1" smtClean="0"/>
              <a:t>Pengadilan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40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Apa</a:t>
            </a:r>
            <a:r>
              <a:rPr lang="en-US" b="1" dirty="0" smtClean="0"/>
              <a:t> </a:t>
            </a:r>
            <a:r>
              <a:rPr lang="en-US" b="1" dirty="0" err="1" smtClean="0"/>
              <a:t>Saja</a:t>
            </a:r>
            <a:r>
              <a:rPr lang="en-US" b="1" dirty="0" smtClean="0"/>
              <a:t> Tingkat </a:t>
            </a:r>
            <a:r>
              <a:rPr lang="en-US" b="1" dirty="0" err="1" smtClean="0"/>
              <a:t>Pengadilan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Pengadilan</a:t>
            </a:r>
            <a:r>
              <a:rPr lang="en-US" dirty="0" smtClean="0"/>
              <a:t> Tingkat </a:t>
            </a:r>
            <a:r>
              <a:rPr lang="en-US" dirty="0" err="1" smtClean="0"/>
              <a:t>Pertama</a:t>
            </a:r>
            <a:endParaRPr lang="en-US" dirty="0" smtClean="0"/>
          </a:p>
          <a:p>
            <a:r>
              <a:rPr lang="en-US" dirty="0" err="1" smtClean="0"/>
              <a:t>Pengadilan</a:t>
            </a:r>
            <a:r>
              <a:rPr lang="en-US" dirty="0" smtClean="0"/>
              <a:t> Tingkat Banding [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]</a:t>
            </a:r>
          </a:p>
          <a:p>
            <a:r>
              <a:rPr lang="en-US" dirty="0" err="1" smtClean="0"/>
              <a:t>Pengadilan</a:t>
            </a:r>
            <a:r>
              <a:rPr lang="en-US" dirty="0" smtClean="0"/>
              <a:t> Tingkat </a:t>
            </a:r>
            <a:r>
              <a:rPr lang="en-US" dirty="0" err="1" smtClean="0"/>
              <a:t>Kasasi</a:t>
            </a:r>
            <a:r>
              <a:rPr lang="en-US" dirty="0" smtClean="0"/>
              <a:t> [</a:t>
            </a:r>
            <a:r>
              <a:rPr lang="en-US" dirty="0" err="1" smtClean="0"/>
              <a:t>Mahkamah</a:t>
            </a:r>
            <a:r>
              <a:rPr lang="en-US" dirty="0" smtClean="0"/>
              <a:t> </a:t>
            </a:r>
            <a:r>
              <a:rPr lang="en-US" dirty="0" err="1" smtClean="0"/>
              <a:t>Agung</a:t>
            </a:r>
            <a:r>
              <a:rPr lang="en-US" dirty="0" smtClean="0"/>
              <a:t>]</a:t>
            </a:r>
          </a:p>
          <a:p>
            <a:r>
              <a:rPr lang="en-US" dirty="0" err="1" smtClean="0"/>
              <a:t>Peninjauan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[</a:t>
            </a:r>
            <a:r>
              <a:rPr lang="en-US" dirty="0" err="1" smtClean="0"/>
              <a:t>Mahkamah</a:t>
            </a:r>
            <a:r>
              <a:rPr lang="en-US" dirty="0" smtClean="0"/>
              <a:t> </a:t>
            </a:r>
            <a:r>
              <a:rPr lang="en-US" dirty="0" err="1" smtClean="0"/>
              <a:t>Agung</a:t>
            </a:r>
            <a:r>
              <a:rPr lang="en-US" dirty="0" smtClean="0"/>
              <a:t>.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Novum</a:t>
            </a:r>
            <a:r>
              <a:rPr lang="en-US" dirty="0" smtClean="0"/>
              <a:t>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1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Studi</a:t>
            </a:r>
            <a:r>
              <a:rPr lang="en-US" b="1" dirty="0" smtClean="0"/>
              <a:t> </a:t>
            </a:r>
            <a:r>
              <a:rPr lang="en-US" b="1" dirty="0" err="1" smtClean="0"/>
              <a:t>Kasus</a:t>
            </a:r>
            <a:r>
              <a:rPr lang="en-US" b="1" dirty="0" smtClean="0"/>
              <a:t> 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Anu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ketua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r>
              <a:rPr lang="en-US" dirty="0" smtClean="0"/>
              <a:t> </a:t>
            </a:r>
            <a:r>
              <a:rPr lang="en-US" dirty="0" err="1" smtClean="0"/>
              <a:t>buruh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kritis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pengusaha</a:t>
            </a:r>
            <a:r>
              <a:rPr lang="en-US" dirty="0" smtClean="0"/>
              <a:t>. </a:t>
            </a:r>
            <a:r>
              <a:rPr lang="en-US" dirty="0" err="1" smtClean="0"/>
              <a:t>Anu</a:t>
            </a:r>
            <a:r>
              <a:rPr lang="en-US" dirty="0" smtClean="0"/>
              <a:t> di PHK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sepihak</a:t>
            </a:r>
            <a:r>
              <a:rPr lang="en-US" dirty="0" smtClean="0"/>
              <a:t> </a:t>
            </a:r>
            <a:r>
              <a:rPr lang="en-US" dirty="0" err="1" smtClean="0"/>
              <a:t>akibat</a:t>
            </a:r>
            <a:r>
              <a:rPr lang="en-US" dirty="0" smtClean="0"/>
              <a:t> </a:t>
            </a:r>
            <a:r>
              <a:rPr lang="en-US" dirty="0" err="1" smtClean="0"/>
              <a:t>kekritisannya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litigasi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Anu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mengadvokasi</a:t>
            </a:r>
            <a:r>
              <a:rPr lang="en-US" dirty="0" smtClean="0"/>
              <a:t> </a:t>
            </a:r>
            <a:r>
              <a:rPr lang="en-US" dirty="0" err="1" smtClean="0"/>
              <a:t>kasusnya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40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Studi</a:t>
            </a:r>
            <a:r>
              <a:rPr lang="en-US" b="1" dirty="0" smtClean="0"/>
              <a:t> </a:t>
            </a:r>
            <a:r>
              <a:rPr lang="en-US" b="1" dirty="0" err="1" smtClean="0"/>
              <a:t>Kasus</a:t>
            </a:r>
            <a:r>
              <a:rPr lang="en-US" b="1" dirty="0" smtClean="0"/>
              <a:t> 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Bupati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penambangan</a:t>
            </a:r>
            <a:r>
              <a:rPr lang="en-US" dirty="0" smtClean="0"/>
              <a:t> di </a:t>
            </a:r>
            <a:r>
              <a:rPr lang="en-US" dirty="0" err="1" smtClean="0"/>
              <a:t>tanah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r>
              <a:rPr lang="en-US" dirty="0" smtClean="0"/>
              <a:t> </a:t>
            </a:r>
            <a:r>
              <a:rPr lang="en-US" dirty="0" err="1" smtClean="0"/>
              <a:t>Lolisang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litigasi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Desa</a:t>
            </a:r>
            <a:r>
              <a:rPr lang="en-US" dirty="0" smtClean="0"/>
              <a:t> </a:t>
            </a:r>
            <a:r>
              <a:rPr lang="en-US" dirty="0" err="1" smtClean="0"/>
              <a:t>Lolisang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mengadvokasi</a:t>
            </a:r>
            <a:r>
              <a:rPr lang="en-US" dirty="0" smtClean="0"/>
              <a:t> </a:t>
            </a:r>
            <a:r>
              <a:rPr lang="en-US" dirty="0" err="1" smtClean="0"/>
              <a:t>kasusnya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7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Studi</a:t>
            </a:r>
            <a:r>
              <a:rPr lang="en-US" b="1" dirty="0" smtClean="0"/>
              <a:t> </a:t>
            </a:r>
            <a:r>
              <a:rPr lang="en-US" b="1" dirty="0" err="1" smtClean="0"/>
              <a:t>Kasus</a:t>
            </a:r>
            <a:r>
              <a:rPr lang="en-US" b="1" dirty="0" smtClean="0"/>
              <a:t> 3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Awan</a:t>
            </a:r>
            <a:r>
              <a:rPr lang="en-US" dirty="0" smtClean="0"/>
              <a:t> </a:t>
            </a:r>
            <a:r>
              <a:rPr lang="en-US" dirty="0" err="1" smtClean="0"/>
              <a:t>ditangkap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Polisi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unjuk</a:t>
            </a:r>
            <a:r>
              <a:rPr lang="en-US" dirty="0" smtClean="0"/>
              <a:t> rasa </a:t>
            </a:r>
            <a:r>
              <a:rPr lang="en-US" dirty="0" err="1" smtClean="0"/>
              <a:t>menolak</a:t>
            </a:r>
            <a:r>
              <a:rPr lang="en-US" dirty="0" smtClean="0"/>
              <a:t> </a:t>
            </a:r>
            <a:r>
              <a:rPr lang="en-US" dirty="0" err="1" smtClean="0"/>
              <a:t>kedatangan</a:t>
            </a:r>
            <a:r>
              <a:rPr lang="en-US" dirty="0" smtClean="0"/>
              <a:t> </a:t>
            </a:r>
            <a:r>
              <a:rPr lang="en-US" dirty="0" err="1" smtClean="0"/>
              <a:t>presiden</a:t>
            </a:r>
            <a:r>
              <a:rPr lang="en-US" dirty="0" smtClean="0"/>
              <a:t>. 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di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polisi</a:t>
            </a:r>
            <a:r>
              <a:rPr lang="en-US" dirty="0" smtClean="0"/>
              <a:t>, </a:t>
            </a:r>
            <a:r>
              <a:rPr lang="en-US" dirty="0" err="1" smtClean="0"/>
              <a:t>Awan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penyiksaan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litigasi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Awan</a:t>
            </a:r>
            <a:r>
              <a:rPr lang="en-US" dirty="0" smtClean="0"/>
              <a:t> </a:t>
            </a:r>
            <a:r>
              <a:rPr lang="en-US" dirty="0" err="1" smtClean="0"/>
              <a:t>ingin</a:t>
            </a:r>
            <a:r>
              <a:rPr lang="en-US" dirty="0" smtClean="0"/>
              <a:t> </a:t>
            </a:r>
            <a:r>
              <a:rPr lang="en-US" dirty="0" err="1" smtClean="0"/>
              <a:t>mengadvokasi</a:t>
            </a:r>
            <a:r>
              <a:rPr lang="en-US" dirty="0" smtClean="0"/>
              <a:t> </a:t>
            </a:r>
            <a:r>
              <a:rPr lang="en-US" dirty="0" err="1" smtClean="0"/>
              <a:t>kasusnya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0335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Alur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 </a:t>
            </a:r>
            <a:r>
              <a:rPr lang="en-US" b="1" dirty="0" err="1" smtClean="0"/>
              <a:t>Pidana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78709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63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Alur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 </a:t>
            </a:r>
            <a:r>
              <a:rPr lang="en-US" b="1" dirty="0" err="1" smtClean="0"/>
              <a:t>Perdata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45207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998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Alur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 Tata Usaha Negara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5176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398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Alur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 </a:t>
            </a:r>
            <a:r>
              <a:rPr lang="en-US" b="1" dirty="0" err="1" smtClean="0"/>
              <a:t>Hubungan</a:t>
            </a:r>
            <a:r>
              <a:rPr lang="en-US" b="1" dirty="0" smtClean="0"/>
              <a:t> Industrial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4851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225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Siapa</a:t>
            </a:r>
            <a:r>
              <a:rPr lang="en-US" b="1" dirty="0" smtClean="0"/>
              <a:t> </a:t>
            </a:r>
            <a:r>
              <a:rPr lang="en-US" b="1" dirty="0" err="1"/>
              <a:t>S</a:t>
            </a:r>
            <a:r>
              <a:rPr lang="en-US" b="1" dirty="0" err="1" smtClean="0"/>
              <a:t>aja</a:t>
            </a:r>
            <a:r>
              <a:rPr lang="en-US" b="1" dirty="0" smtClean="0"/>
              <a:t> Yang </a:t>
            </a:r>
            <a:r>
              <a:rPr lang="en-US" b="1" dirty="0" err="1" smtClean="0"/>
              <a:t>Bisa</a:t>
            </a:r>
            <a:r>
              <a:rPr lang="en-US" b="1" dirty="0" smtClean="0"/>
              <a:t> </a:t>
            </a:r>
            <a:r>
              <a:rPr lang="en-US" b="1" dirty="0" err="1" smtClean="0"/>
              <a:t>Berlitigasi</a:t>
            </a:r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Korban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endParaRPr lang="en-US" dirty="0" smtClean="0"/>
          </a:p>
          <a:p>
            <a:r>
              <a:rPr lang="en-US" dirty="0" err="1" smtClean="0"/>
              <a:t>Kerabat</a:t>
            </a:r>
            <a:r>
              <a:rPr lang="en-US" dirty="0" smtClean="0"/>
              <a:t> </a:t>
            </a:r>
            <a:r>
              <a:rPr lang="en-US" dirty="0" err="1" smtClean="0"/>
              <a:t>korban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Advokat</a:t>
            </a:r>
            <a:r>
              <a:rPr lang="en-US" dirty="0" smtClean="0"/>
              <a:t> </a:t>
            </a:r>
            <a:r>
              <a:rPr lang="en-US" dirty="0" err="1" smtClean="0"/>
              <a:t>Selaku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r>
              <a:rPr lang="en-US" dirty="0" err="1" smtClean="0"/>
              <a:t>Pengurus</a:t>
            </a:r>
            <a:r>
              <a:rPr lang="en-US" dirty="0" smtClean="0"/>
              <a:t> </a:t>
            </a:r>
            <a:r>
              <a:rPr lang="en-US" dirty="0" err="1" smtClean="0"/>
              <a:t>Serikat</a:t>
            </a:r>
            <a:endParaRPr lang="en-US" dirty="0" smtClean="0"/>
          </a:p>
          <a:p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9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Persiapan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Kronologi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[5W1H]</a:t>
            </a:r>
          </a:p>
          <a:p>
            <a:r>
              <a:rPr lang="en-US" dirty="0" err="1" smtClean="0"/>
              <a:t>Pembuktian</a:t>
            </a:r>
            <a:r>
              <a:rPr lang="en-US" dirty="0" smtClean="0"/>
              <a:t> [</a:t>
            </a:r>
            <a:r>
              <a:rPr lang="en-US" dirty="0" err="1" smtClean="0"/>
              <a:t>bukti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, </a:t>
            </a:r>
            <a:r>
              <a:rPr lang="en-US" dirty="0" err="1" smtClean="0"/>
              <a:t>saksi</a:t>
            </a:r>
            <a:r>
              <a:rPr lang="en-US" dirty="0" smtClean="0"/>
              <a:t>, </a:t>
            </a:r>
            <a:r>
              <a:rPr lang="en-US" dirty="0" err="1" smtClean="0"/>
              <a:t>ahli</a:t>
            </a:r>
            <a:r>
              <a:rPr lang="en-US" dirty="0" smtClean="0"/>
              <a:t>, </a:t>
            </a:r>
            <a:r>
              <a:rPr lang="en-US" dirty="0" err="1" smtClean="0"/>
              <a:t>foto</a:t>
            </a:r>
            <a:r>
              <a:rPr lang="en-US" dirty="0" smtClean="0"/>
              <a:t>, data </a:t>
            </a:r>
            <a:r>
              <a:rPr lang="en-US" dirty="0" err="1" smtClean="0"/>
              <a:t>kerugian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.]</a:t>
            </a:r>
          </a:p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[UUD, </a:t>
            </a:r>
            <a:r>
              <a:rPr lang="en-US" dirty="0" err="1" smtClean="0"/>
              <a:t>Undang-Undang</a:t>
            </a:r>
            <a:r>
              <a:rPr lang="en-US" dirty="0" smtClean="0"/>
              <a:t>, </a:t>
            </a:r>
            <a:r>
              <a:rPr lang="en-US" dirty="0" err="1" smtClean="0"/>
              <a:t>Peraturan</a:t>
            </a:r>
            <a:r>
              <a:rPr lang="en-US" dirty="0" smtClean="0"/>
              <a:t>, </a:t>
            </a:r>
            <a:r>
              <a:rPr lang="en-US" dirty="0" err="1" smtClean="0"/>
              <a:t>Yurisprudensi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.]</a:t>
            </a:r>
          </a:p>
          <a:p>
            <a:r>
              <a:rPr lang="en-US" dirty="0" err="1" smtClean="0"/>
              <a:t>Pendapat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[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]</a:t>
            </a:r>
          </a:p>
          <a:p>
            <a:r>
              <a:rPr lang="en-US" dirty="0" err="1" smtClean="0"/>
              <a:t>Rancangan</a:t>
            </a:r>
            <a:r>
              <a:rPr lang="en-US" dirty="0" smtClean="0"/>
              <a:t> </a:t>
            </a:r>
            <a:r>
              <a:rPr lang="en-US" dirty="0" err="1" smtClean="0"/>
              <a:t>gugatan</a:t>
            </a:r>
            <a:r>
              <a:rPr lang="en-US" dirty="0" smtClean="0"/>
              <a:t>/</a:t>
            </a:r>
            <a:r>
              <a:rPr lang="en-US" dirty="0" err="1" smtClean="0"/>
              <a:t>pledoi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2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Isi </a:t>
            </a:r>
            <a:r>
              <a:rPr lang="en-US" b="1" dirty="0" err="1" smtClean="0"/>
              <a:t>Gugatan</a:t>
            </a:r>
            <a:r>
              <a:rPr lang="en-US" b="1" dirty="0" smtClean="0"/>
              <a:t> &amp; </a:t>
            </a:r>
            <a:r>
              <a:rPr lang="en-US" b="1" dirty="0" err="1" smtClean="0"/>
              <a:t>Pledoi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6527405"/>
              </p:ext>
            </p:extLst>
          </p:nvPr>
        </p:nvGraphicFramePr>
        <p:xfrm>
          <a:off x="457200" y="1600200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Gugatan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Pledoi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dirty="0" smtClean="0"/>
                        <a:t>Legal Standing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dirty="0" err="1" smtClean="0"/>
                        <a:t>Uraian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tentang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pihak-pihak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bersengketa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serta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kedudukan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hukum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pihak-pihak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dimaksud</a:t>
                      </a:r>
                      <a:r>
                        <a:rPr lang="en-US" dirty="0" smtClean="0"/>
                        <a:t>.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dirty="0" smtClean="0"/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dirty="0" err="1" smtClean="0"/>
                        <a:t>Posita</a:t>
                      </a:r>
                      <a:endParaRPr lang="en-US" dirty="0" smtClean="0"/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dirty="0" err="1" smtClean="0"/>
                        <a:t>Alasan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diajukannya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gugatan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meliputi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fakta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peristiwa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perbuatan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melanggar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hukum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kerugian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hubungan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kausal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antara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kerugian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dengan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perbuatan</a:t>
                      </a:r>
                      <a:r>
                        <a:rPr lang="en-US" baseline="0" dirty="0" smtClean="0"/>
                        <a:t>.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dirty="0" smtClean="0"/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dirty="0" err="1" smtClean="0"/>
                        <a:t>Petitum</a:t>
                      </a:r>
                      <a:endParaRPr lang="en-US" dirty="0" smtClean="0"/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dirty="0" err="1" smtClean="0"/>
                        <a:t>Tuntutan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permintaan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pengadilan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untuk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memutuskan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dirty="0" err="1" smtClean="0"/>
                        <a:t>Pendahuluan</a:t>
                      </a:r>
                      <a:endParaRPr lang="en-US" dirty="0" smtClean="0"/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dirty="0" err="1" smtClean="0"/>
                        <a:t>Uraian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tentang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teori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kasus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versi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Terdakwa</a:t>
                      </a:r>
                      <a:r>
                        <a:rPr lang="en-US" dirty="0" smtClean="0"/>
                        <a:t>.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dirty="0" smtClean="0"/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dirty="0" err="1" smtClean="0"/>
                        <a:t>Ringkasan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Fakta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Persidangan</a:t>
                      </a:r>
                      <a:endParaRPr lang="en-US" dirty="0" smtClean="0"/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dirty="0" err="1" smtClean="0"/>
                        <a:t>Ulasan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tentang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jalannya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persidangan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pembuktian</a:t>
                      </a:r>
                      <a:r>
                        <a:rPr lang="en-US" baseline="0" dirty="0" smtClean="0"/>
                        <a:t>.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dirty="0" smtClean="0"/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dirty="0" err="1" smtClean="0"/>
                        <a:t>Pembelaan</a:t>
                      </a:r>
                      <a:endParaRPr lang="en-US" dirty="0" smtClean="0"/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dirty="0" err="1" smtClean="0"/>
                        <a:t>Uraian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dalil-dalil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pembelaan</a:t>
                      </a:r>
                      <a:r>
                        <a:rPr lang="en-US" baseline="0" dirty="0" smtClean="0"/>
                        <a:t> yang </a:t>
                      </a:r>
                      <a:r>
                        <a:rPr lang="en-US" baseline="0" dirty="0" err="1" smtClean="0"/>
                        <a:t>merujuk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fakta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persidangan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disertai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argumen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hukum</a:t>
                      </a:r>
                      <a:r>
                        <a:rPr lang="en-US" baseline="0" dirty="0" smtClean="0"/>
                        <a:t>.</a:t>
                      </a:r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endParaRPr lang="en-US" dirty="0" smtClean="0"/>
                    </a:p>
                    <a:p>
                      <a:pPr marL="285750" indent="-285750">
                        <a:buFont typeface="Wingdings" pitchFamily="2" charset="2"/>
                        <a:buChar char="§"/>
                      </a:pPr>
                      <a:r>
                        <a:rPr lang="en-US" dirty="0" err="1" smtClean="0"/>
                        <a:t>Petitum</a:t>
                      </a:r>
                      <a:endParaRPr lang="en-US" dirty="0" smtClean="0"/>
                    </a:p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en-US" dirty="0" err="1" smtClean="0"/>
                        <a:t>Permintaan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putusan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pengadilan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898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Dukungan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Kampanye</a:t>
            </a:r>
            <a:r>
              <a:rPr lang="en-US" dirty="0" smtClean="0"/>
              <a:t> </a:t>
            </a:r>
            <a:r>
              <a:rPr lang="en-US" dirty="0" err="1" smtClean="0"/>
              <a:t>publik</a:t>
            </a:r>
            <a:endParaRPr lang="en-US" dirty="0" smtClean="0"/>
          </a:p>
          <a:p>
            <a:r>
              <a:rPr lang="en-US" dirty="0" smtClean="0"/>
              <a:t>Monitoring </a:t>
            </a:r>
            <a:r>
              <a:rPr lang="en-US" dirty="0" err="1" smtClean="0"/>
              <a:t>peradilan</a:t>
            </a:r>
            <a:endParaRPr lang="en-US" dirty="0" smtClean="0"/>
          </a:p>
          <a:p>
            <a:r>
              <a:rPr lang="en-US" dirty="0" smtClean="0"/>
              <a:t>Amicus Curiae</a:t>
            </a:r>
          </a:p>
          <a:p>
            <a:r>
              <a:rPr lang="en-US" dirty="0" err="1" smtClean="0"/>
              <a:t>Mobilisasi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endParaRPr lang="en-US" dirty="0" smtClean="0"/>
          </a:p>
          <a:p>
            <a:r>
              <a:rPr lang="en-US" dirty="0" err="1" smtClean="0"/>
              <a:t>Eksaminasi</a:t>
            </a:r>
            <a:r>
              <a:rPr lang="en-US" dirty="0" smtClean="0"/>
              <a:t> </a:t>
            </a:r>
            <a:r>
              <a:rPr lang="en-US" dirty="0" err="1" smtClean="0"/>
              <a:t>putusan</a:t>
            </a:r>
            <a:endParaRPr lang="en-US" dirty="0" smtClean="0"/>
          </a:p>
          <a:p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non-</a:t>
            </a:r>
            <a:r>
              <a:rPr lang="en-US" dirty="0" err="1" smtClean="0"/>
              <a:t>litigasi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40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Ingat</a:t>
            </a:r>
            <a:r>
              <a:rPr lang="en-US" b="1" dirty="0" smtClean="0"/>
              <a:t>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err="1" smtClean="0"/>
              <a:t>Advokasi</a:t>
            </a:r>
            <a:r>
              <a:rPr lang="en-US" b="1" dirty="0" smtClean="0"/>
              <a:t> </a:t>
            </a:r>
            <a:r>
              <a:rPr lang="en-US" b="1" dirty="0" err="1" smtClean="0"/>
              <a:t>Litigasi</a:t>
            </a:r>
            <a:r>
              <a:rPr lang="en-US" b="1" dirty="0" smtClean="0"/>
              <a:t>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 smtClean="0"/>
              <a:t>Benteng</a:t>
            </a:r>
            <a:r>
              <a:rPr lang="en-US" b="1" dirty="0" smtClean="0"/>
              <a:t> </a:t>
            </a:r>
            <a:r>
              <a:rPr lang="en-US" b="1" dirty="0" err="1" smtClean="0"/>
              <a:t>terakhir</a:t>
            </a:r>
            <a:r>
              <a:rPr lang="en-US" b="1" dirty="0" smtClean="0"/>
              <a:t>!!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9872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502</Words>
  <Application>Microsoft Office PowerPoint</Application>
  <PresentationFormat>On-screen Show (4:3)</PresentationFormat>
  <Paragraphs>129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Advokasi Litigasi</vt:lpstr>
      <vt:lpstr>Apa itu litigasi?</vt:lpstr>
      <vt:lpstr>Apa itu litigasi?</vt:lpstr>
      <vt:lpstr>Apa itu advokasi litigasi?</vt:lpstr>
      <vt:lpstr>Apa itu advokasi litigasi?</vt:lpstr>
      <vt:lpstr>PowerPoint Presentation</vt:lpstr>
      <vt:lpstr>Berapa Jenis Peradilan?</vt:lpstr>
      <vt:lpstr>Berapa Jenis Peradilan?</vt:lpstr>
      <vt:lpstr>Apa Saja Tingkat Pengadilan?</vt:lpstr>
      <vt:lpstr>Apa Saja Tingkat Pengadilan?</vt:lpstr>
      <vt:lpstr>Studi Kasus 1</vt:lpstr>
      <vt:lpstr>Studi Kasus 2</vt:lpstr>
      <vt:lpstr>Studi Kasus 3</vt:lpstr>
      <vt:lpstr>Alur Litigasi Pidana</vt:lpstr>
      <vt:lpstr>Alur Litigasi Perdata</vt:lpstr>
      <vt:lpstr>Alur Litigasi Tata Usaha Negara</vt:lpstr>
      <vt:lpstr>Alur Litigasi Hubungan Industrial</vt:lpstr>
      <vt:lpstr>Siapa Saja Yang Bisa Berlitigasi?</vt:lpstr>
      <vt:lpstr>Persiapan Litigasi</vt:lpstr>
      <vt:lpstr>Isi Gugatan &amp; Pledoi</vt:lpstr>
      <vt:lpstr>Dukungan Litigasi</vt:lpstr>
      <vt:lpstr>Ingat!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Advokasi Litigasi</dc:title>
  <dc:creator>IYOn</dc:creator>
  <cp:lastModifiedBy>Dodi Sanjaya</cp:lastModifiedBy>
  <cp:revision>13</cp:revision>
  <dcterms:created xsi:type="dcterms:W3CDTF">2017-04-04T15:18:06Z</dcterms:created>
  <dcterms:modified xsi:type="dcterms:W3CDTF">2017-06-15T06:55:46Z</dcterms:modified>
</cp:coreProperties>
</file>